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_rels/slide9.xml.rels" ContentType="application/vnd.openxmlformats-package.relationships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38.xml.rels" ContentType="application/vnd.openxmlformats-package.relationships+xml"/>
  <Override PartName="/ppt/slides/_rels/slide4.xml.rels" ContentType="application/vnd.openxmlformats-package.relationships+xml"/>
  <Override PartName="/ppt/slides/_rels/slide39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media/image51.jpeg" ContentType="image/jpeg"/>
  <Override PartName="/ppt/media/image75.png" ContentType="image/png"/>
  <Override PartName="/ppt/media/image9.png" ContentType="image/png"/>
  <Override PartName="/ppt/media/image28.jpeg" ContentType="image/jpeg"/>
  <Override PartName="/ppt/media/image1.png" ContentType="image/png"/>
  <Override PartName="/ppt/media/image4.jpeg" ContentType="image/jpeg"/>
  <Override PartName="/ppt/media/image2.png" ContentType="image/png"/>
  <Override PartName="/ppt/media/image74.png" ContentType="image/png"/>
  <Override PartName="/ppt/media/image8.png" ContentType="image/png"/>
  <Override PartName="/ppt/media/image3.gif" ContentType="image/gif"/>
  <Override PartName="/ppt/media/image71.png" ContentType="image/png"/>
  <Override PartName="/ppt/media/image5.png" ContentType="image/png"/>
  <Override PartName="/ppt/media/image6.gif" ContentType="image/gif"/>
  <Override PartName="/ppt/media/image62.jpeg" ContentType="image/jpeg"/>
  <Override PartName="/ppt/media/image73.png" ContentType="image/png"/>
  <Override PartName="/ppt/media/image7.png" ContentType="image/png"/>
  <Override PartName="/ppt/media/image10.jpeg" ContentType="image/jpeg"/>
  <Override PartName="/ppt/media/image56.png" ContentType="image/png"/>
  <Override PartName="/ppt/media/image11.png" ContentType="image/png"/>
  <Override PartName="/ppt/media/image48.png" ContentType="image/png"/>
  <Override PartName="/ppt/media/image12.gif" ContentType="image/gif"/>
  <Override PartName="/ppt/media/image49.png" ContentType="image/png"/>
  <Override PartName="/ppt/media/image13.gif" ContentType="image/gif"/>
  <Override PartName="/ppt/media/image14.png" ContentType="image/png"/>
  <Override PartName="/ppt/media/image15.png" ContentType="image/png"/>
  <Override PartName="/ppt/media/image16.gif" ContentType="image/gif"/>
  <Override PartName="/ppt/media/image63.png" ContentType="image/png"/>
  <Override PartName="/ppt/media/image17.gif" ContentType="image/gif"/>
  <Override PartName="/ppt/media/image18.png" ContentType="image/png"/>
  <Override PartName="/ppt/media/image19.png" ContentType="image/png"/>
  <Override PartName="/ppt/media/image20.png" ContentType="image/png"/>
  <Override PartName="/ppt/media/image21.jpeg" ContentType="image/jpe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36.jpeg" ContentType="image/jpeg"/>
  <Override PartName="/ppt/media/image47.gif" ContentType="image/gif"/>
  <Override PartName="/ppt/media/image26.png" ContentType="image/png"/>
  <Override PartName="/ppt/media/image27.png" ContentType="image/png"/>
  <Override PartName="/ppt/media/image29.png" ContentType="image/png"/>
  <Override PartName="/ppt/media/image30.png" ContentType="image/png"/>
  <Override PartName="/ppt/media/image31.png" ContentType="image/png"/>
  <Override PartName="/ppt/media/image53.gif" ContentType="image/gif"/>
  <Override PartName="/ppt/media/image32.png" ContentType="image/png"/>
  <Override PartName="/ppt/media/image54.gif" ContentType="image/gif"/>
  <Override PartName="/ppt/media/image33.png" ContentType="image/png"/>
  <Override PartName="/ppt/media/image34.png" ContentType="image/png"/>
  <Override PartName="/ppt/media/image35.png" ContentType="image/png"/>
  <Override PartName="/ppt/media/image58.gif" ContentType="image/gif"/>
  <Override PartName="/ppt/media/image37.png" ContentType="image/png"/>
  <Override PartName="/ppt/media/image38.jpeg" ContentType="image/jpeg"/>
  <Override PartName="/ppt/media/image39.png" ContentType="image/png"/>
  <Override PartName="/ppt/media/image40.png" ContentType="image/png"/>
  <Override PartName="/ppt/media/image41.png" ContentType="image/png"/>
  <Override PartName="/ppt/media/image42.gif" ContentType="image/gif"/>
  <Override PartName="/ppt/media/image50.png" ContentType="image/png"/>
  <Override PartName="/ppt/media/image43.jpeg" ContentType="image/jpeg"/>
  <Override PartName="/ppt/media/image44.png" ContentType="image/png"/>
  <Override PartName="/ppt/media/image45.jpeg" ContentType="image/jpeg"/>
  <Override PartName="/ppt/media/image46.png" ContentType="image/png"/>
  <Override PartName="/ppt/media/image52.png" ContentType="image/png"/>
  <Override PartName="/ppt/media/image55.png" ContentType="image/png"/>
  <Override PartName="/ppt/media/image57.gif" ContentType="image/gif"/>
  <Override PartName="/ppt/media/image84.jpeg" ContentType="image/jpeg"/>
  <Override PartName="/ppt/media/image59.png" ContentType="image/png"/>
  <Override PartName="/ppt/media/image60.png" ContentType="image/png"/>
  <Override PartName="/ppt/media/image61.png" ContentType="image/png"/>
  <Override PartName="/ppt/media/image64.png" ContentType="image/png"/>
  <Override PartName="/ppt/media/image65.png" ContentType="image/png"/>
  <Override PartName="/ppt/media/image66.png" ContentType="image/png"/>
  <Override PartName="/ppt/media/image67.png" ContentType="image/png"/>
  <Override PartName="/ppt/media/image68.png" ContentType="image/png"/>
  <Override PartName="/ppt/media/image69.jpeg" ContentType="image/jpeg"/>
  <Override PartName="/ppt/media/image70.png" ContentType="image/png"/>
  <Override PartName="/ppt/media/image72.png" ContentType="image/png"/>
  <Override PartName="/ppt/media/image76.png" ContentType="image/png"/>
  <Override PartName="/ppt/media/image77.jpeg" ContentType="image/jpeg"/>
  <Override PartName="/ppt/media/image78.png" ContentType="image/png"/>
  <Override PartName="/ppt/media/image79.jpeg" ContentType="image/jpeg"/>
  <Override PartName="/ppt/media/image80.png" ContentType="image/png"/>
  <Override PartName="/ppt/media/image81.png" ContentType="image/png"/>
  <Override PartName="/ppt/media/image82.png" ContentType="image/png"/>
  <Override PartName="/ppt/media/image83.gif" ContentType="image/gif"/>
  <Override PartName="/ppt/media/image85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r-HR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hr-HR" sz="4400" spc="-1" strike="noStrike">
                <a:latin typeface="Arial"/>
              </a:rPr>
              <a:t>Kliknite za uređivanje oblika naslova teksta</a:t>
            </a:r>
            <a:endParaRPr b="0" lang="hr-HR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hr-HR" sz="3200" spc="-1" strike="noStrike">
                <a:latin typeface="Arial"/>
              </a:rPr>
              <a:t>Kliknite za uređivanje oblika teksta</a:t>
            </a:r>
            <a:endParaRPr b="0" lang="hr-H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hr-HR" sz="2800" spc="-1" strike="noStrike">
                <a:latin typeface="Arial"/>
              </a:rPr>
              <a:t>Druga razina konture</a:t>
            </a:r>
            <a:endParaRPr b="0" lang="hr-H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hr-HR" sz="2400" spc="-1" strike="noStrike">
                <a:latin typeface="Arial"/>
              </a:rPr>
              <a:t>Treća razina konture</a:t>
            </a:r>
            <a:endParaRPr b="0" lang="hr-H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hr-HR" sz="2000" spc="-1" strike="noStrike">
                <a:latin typeface="Arial"/>
              </a:rPr>
              <a:t>Četvrta razina kontura</a:t>
            </a:r>
            <a:endParaRPr b="0" lang="hr-H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Arial"/>
              </a:rPr>
              <a:t>Peta razina kontura</a:t>
            </a:r>
            <a:endParaRPr b="0" lang="hr-H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Arial"/>
              </a:rPr>
              <a:t>Šesta razina kontura</a:t>
            </a:r>
            <a:endParaRPr b="0" lang="hr-H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Arial"/>
              </a:rPr>
              <a:t>Sedma razina konture</a:t>
            </a:r>
            <a:endParaRPr b="0" lang="hr-H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hr-HR" sz="4400" spc="-1" strike="noStrike">
                <a:latin typeface="Arial"/>
              </a:rPr>
              <a:t>Kliknite za uređivanje oblika naslova teksta</a:t>
            </a:r>
            <a:endParaRPr b="0" lang="hr-HR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hr-HR" sz="3200" spc="-1" strike="noStrike">
                <a:latin typeface="Arial"/>
              </a:rPr>
              <a:t>Kliknite za uređivanje oblika teksta</a:t>
            </a:r>
            <a:endParaRPr b="0" lang="hr-H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hr-HR" sz="2800" spc="-1" strike="noStrike">
                <a:latin typeface="Arial"/>
              </a:rPr>
              <a:t>Druga razina konture</a:t>
            </a:r>
            <a:endParaRPr b="0" lang="hr-H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hr-HR" sz="2400" spc="-1" strike="noStrike">
                <a:latin typeface="Arial"/>
              </a:rPr>
              <a:t>Treća razina konture</a:t>
            </a:r>
            <a:endParaRPr b="0" lang="hr-H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hr-HR" sz="2000" spc="-1" strike="noStrike">
                <a:latin typeface="Arial"/>
              </a:rPr>
              <a:t>Četvrta razina kontura</a:t>
            </a:r>
            <a:endParaRPr b="0" lang="hr-H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Arial"/>
              </a:rPr>
              <a:t>Peta razina kontura</a:t>
            </a:r>
            <a:endParaRPr b="0" lang="hr-H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Arial"/>
              </a:rPr>
              <a:t>Šesta razina kontura</a:t>
            </a:r>
            <a:endParaRPr b="0" lang="hr-H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hr-HR" sz="2000" spc="-1" strike="noStrike">
                <a:latin typeface="Arial"/>
              </a:rPr>
              <a:t>Sedma razina konture</a:t>
            </a:r>
            <a:endParaRPr b="0" lang="hr-H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gif"/><Relationship Id="rId4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jpeg"/><Relationship Id="rId3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jpeg"/><Relationship Id="rId3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png"/><Relationship Id="rId3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png"/><Relationship Id="rId3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image" Target="../media/image35.png"/><Relationship Id="rId3" Type="http://schemas.openxmlformats.org/officeDocument/2006/relationships/image" Target="../media/image36.jpeg"/><Relationship Id="rId4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image" Target="../media/image38.jpeg"/><Relationship Id="rId3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image" Target="../media/image40.png"/><Relationship Id="rId3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image" Target="../media/image42.gif"/><Relationship Id="rId3" Type="http://schemas.openxmlformats.org/officeDocument/2006/relationships/image" Target="../media/image43.jpeg"/><Relationship Id="rId4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45.jpeg"/><Relationship Id="rId2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image" Target="../media/image47.gif"/><Relationship Id="rId3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48.png"/><Relationship Id="rId2" Type="http://schemas.openxmlformats.org/officeDocument/2006/relationships/image" Target="../media/image49.png"/><Relationship Id="rId3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50.png"/><Relationship Id="rId2" Type="http://schemas.openxmlformats.org/officeDocument/2006/relationships/image" Target="../media/image51.jpeg"/><Relationship Id="rId3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52.png"/><Relationship Id="rId2" Type="http://schemas.openxmlformats.org/officeDocument/2006/relationships/image" Target="../media/image53.gif"/><Relationship Id="rId3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54.gif"/><Relationship Id="rId2" Type="http://schemas.openxmlformats.org/officeDocument/2006/relationships/image" Target="../media/image55.pn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gif"/><Relationship Id="rId3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56.png"/><Relationship Id="rId2" Type="http://schemas.openxmlformats.org/officeDocument/2006/relationships/image" Target="../media/image57.gif"/><Relationship Id="rId3" Type="http://schemas.openxmlformats.org/officeDocument/2006/relationships/image" Target="../media/image58.gif"/><Relationship Id="rId4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59.png"/><Relationship Id="rId2" Type="http://schemas.openxmlformats.org/officeDocument/2006/relationships/image" Target="../media/image60.png"/><Relationship Id="rId3" Type="http://schemas.openxmlformats.org/officeDocument/2006/relationships/slideLayout" Target="../slideLayouts/slideLayout1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61.png"/><Relationship Id="rId2" Type="http://schemas.openxmlformats.org/officeDocument/2006/relationships/image" Target="../media/image62.jpeg"/><Relationship Id="rId3" Type="http://schemas.openxmlformats.org/officeDocument/2006/relationships/slideLayout" Target="../slideLayouts/slideLayout1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63.png"/><Relationship Id="rId2" Type="http://schemas.openxmlformats.org/officeDocument/2006/relationships/image" Target="../media/image64.png"/><Relationship Id="rId3" Type="http://schemas.openxmlformats.org/officeDocument/2006/relationships/slideLayout" Target="../slideLayouts/slideLayout1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65.png"/><Relationship Id="rId2" Type="http://schemas.openxmlformats.org/officeDocument/2006/relationships/image" Target="../media/image66.png"/><Relationship Id="rId3" Type="http://schemas.openxmlformats.org/officeDocument/2006/relationships/slideLayout" Target="../slideLayouts/slideLayout13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67.png"/><Relationship Id="rId2" Type="http://schemas.openxmlformats.org/officeDocument/2006/relationships/slideLayout" Target="../slideLayouts/slideLayout13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68.png"/><Relationship Id="rId2" Type="http://schemas.openxmlformats.org/officeDocument/2006/relationships/image" Target="../media/image69.jpeg"/><Relationship Id="rId3" Type="http://schemas.openxmlformats.org/officeDocument/2006/relationships/slideLayout" Target="../slideLayouts/slideLayout13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70.png"/><Relationship Id="rId2" Type="http://schemas.openxmlformats.org/officeDocument/2006/relationships/image" Target="../media/image71.png"/><Relationship Id="rId3" Type="http://schemas.openxmlformats.org/officeDocument/2006/relationships/slideLayout" Target="../slideLayouts/slideLayout13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72.png"/><Relationship Id="rId2" Type="http://schemas.openxmlformats.org/officeDocument/2006/relationships/image" Target="../media/image73.png"/><Relationship Id="rId3" Type="http://schemas.openxmlformats.org/officeDocument/2006/relationships/slideLayout" Target="../slideLayouts/slideLayout13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74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3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75.png"/><Relationship Id="rId2" Type="http://schemas.openxmlformats.org/officeDocument/2006/relationships/image" Target="../media/image76.png"/><Relationship Id="rId3" Type="http://schemas.openxmlformats.org/officeDocument/2006/relationships/image" Target="../media/image77.jpeg"/><Relationship Id="rId4" Type="http://schemas.openxmlformats.org/officeDocument/2006/relationships/slideLayout" Target="../slideLayouts/slideLayout13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78.png"/><Relationship Id="rId2" Type="http://schemas.openxmlformats.org/officeDocument/2006/relationships/image" Target="../media/image79.jpeg"/><Relationship Id="rId3" Type="http://schemas.openxmlformats.org/officeDocument/2006/relationships/slideLayout" Target="../slideLayouts/slideLayout13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80.png"/><Relationship Id="rId2" Type="http://schemas.openxmlformats.org/officeDocument/2006/relationships/image" Target="../media/image81.png"/><Relationship Id="rId3" Type="http://schemas.openxmlformats.org/officeDocument/2006/relationships/slideLayout" Target="../slideLayouts/slideLayout13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82.png"/><Relationship Id="rId2" Type="http://schemas.openxmlformats.org/officeDocument/2006/relationships/image" Target="../media/image83.gif"/><Relationship Id="rId3" Type="http://schemas.openxmlformats.org/officeDocument/2006/relationships/image" Target="../media/image84.jpeg"/><Relationship Id="rId4" Type="http://schemas.openxmlformats.org/officeDocument/2006/relationships/slideLayout" Target="../slideLayouts/slideLayout1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85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gif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3.gif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gif"/><Relationship Id="rId3" Type="http://schemas.openxmlformats.org/officeDocument/2006/relationships/image" Target="../media/image17.gif"/><Relationship Id="rId4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1"/>
          <p:cNvGrpSpPr/>
          <p:nvPr/>
        </p:nvGrpSpPr>
        <p:grpSpPr>
          <a:xfrm>
            <a:off x="380880" y="457200"/>
            <a:ext cx="7999920" cy="1924560"/>
            <a:chOff x="380880" y="457200"/>
            <a:chExt cx="7999920" cy="1924560"/>
          </a:xfrm>
        </p:grpSpPr>
        <p:pic>
          <p:nvPicPr>
            <p:cNvPr id="77" name="TextBox 4" descr=""/>
            <p:cNvPicPr/>
            <p:nvPr/>
          </p:nvPicPr>
          <p:blipFill>
            <a:blip r:embed="rId1"/>
            <a:stretch/>
          </p:blipFill>
          <p:spPr>
            <a:xfrm>
              <a:off x="380880" y="457200"/>
              <a:ext cx="7999920" cy="1924560"/>
            </a:xfrm>
            <a:prstGeom prst="rect">
              <a:avLst/>
            </a:prstGeom>
            <a:ln>
              <a:noFill/>
            </a:ln>
          </p:spPr>
        </p:pic>
        <p:sp>
          <p:nvSpPr>
            <p:cNvPr id="78" name="CustomShape 2"/>
            <p:cNvSpPr/>
            <p:nvPr/>
          </p:nvSpPr>
          <p:spPr>
            <a:xfrm>
              <a:off x="1213920" y="795240"/>
              <a:ext cx="6885720" cy="14310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i="1" lang="hr-HR" sz="8800" spc="-1" strike="noStrike">
                  <a:solidFill>
                    <a:srgbClr val="0000ff"/>
                  </a:solidFill>
                  <a:latin typeface="Arial Rounded MT Bold"/>
                  <a:ea typeface="DejaVu Sans"/>
                </a:rPr>
                <a:t>QUIZ</a:t>
              </a:r>
              <a:endParaRPr b="0" lang="hr-HR" sz="8800" spc="-1" strike="noStrike">
                <a:latin typeface="Arial"/>
              </a:endParaRPr>
            </a:p>
          </p:txBody>
        </p:sp>
      </p:grpSp>
      <p:pic>
        <p:nvPicPr>
          <p:cNvPr id="79" name="Рисунок 2" descr=""/>
          <p:cNvPicPr/>
          <p:nvPr/>
        </p:nvPicPr>
        <p:blipFill>
          <a:blip r:embed="rId2"/>
          <a:stretch/>
        </p:blipFill>
        <p:spPr>
          <a:xfrm>
            <a:off x="6781680" y="3505320"/>
            <a:ext cx="1861200" cy="2665800"/>
          </a:xfrm>
          <a:prstGeom prst="rect">
            <a:avLst/>
          </a:prstGeom>
          <a:ln>
            <a:noFill/>
          </a:ln>
        </p:spPr>
      </p:pic>
      <p:pic>
        <p:nvPicPr>
          <p:cNvPr id="80" name="Рисунок 6" descr=""/>
          <p:cNvPicPr/>
          <p:nvPr/>
        </p:nvPicPr>
        <p:blipFill>
          <a:blip r:embed="rId3"/>
          <a:stretch/>
        </p:blipFill>
        <p:spPr>
          <a:xfrm>
            <a:off x="264960" y="3703680"/>
            <a:ext cx="3543840" cy="2086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nodeType="clickEffect" fill="hold">
                      <p:stCondLst>
                        <p:cond delay="indefinite"/>
                      </p:stCondLst>
                      <p:childTnLst>
                        <p:par>
                          <p:cTn id="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685800" y="609480"/>
            <a:ext cx="777132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i="1" lang="hr-HR" sz="4400" spc="-1" strike="noStrike">
                <a:solidFill>
                  <a:srgbClr val="ffff00"/>
                </a:solidFill>
                <a:latin typeface="Times New Roman"/>
                <a:ea typeface="DejaVu Sans"/>
              </a:rPr>
              <a:t>London</a:t>
            </a:r>
            <a:r>
              <a:rPr b="1" lang="hr-HR" sz="44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endParaRPr b="0" lang="hr-HR" sz="4400" spc="-1" strike="noStrike">
              <a:latin typeface="Arial"/>
            </a:endParaRPr>
          </a:p>
        </p:txBody>
      </p:sp>
      <p:pic>
        <p:nvPicPr>
          <p:cNvPr id="129" name="Picture 40" descr=""/>
          <p:cNvPicPr/>
          <p:nvPr/>
        </p:nvPicPr>
        <p:blipFill>
          <a:blip r:embed="rId1"/>
          <a:stretch/>
        </p:blipFill>
        <p:spPr>
          <a:xfrm>
            <a:off x="3657600" y="6620040"/>
            <a:ext cx="1818360" cy="236880"/>
          </a:xfrm>
          <a:prstGeom prst="rect">
            <a:avLst/>
          </a:prstGeom>
          <a:ln>
            <a:noFill/>
          </a:ln>
        </p:spPr>
      </p:pic>
      <p:sp>
        <p:nvSpPr>
          <p:cNvPr id="130" name="CustomShape 2"/>
          <p:cNvSpPr/>
          <p:nvPr/>
        </p:nvSpPr>
        <p:spPr>
          <a:xfrm>
            <a:off x="0" y="4724280"/>
            <a:ext cx="9142920" cy="699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1" name="CustomShape 3"/>
          <p:cNvSpPr/>
          <p:nvPr/>
        </p:nvSpPr>
        <p:spPr>
          <a:xfrm>
            <a:off x="538920" y="2017800"/>
            <a:ext cx="7880760" cy="155232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1" lang="hr-HR" sz="4800" spc="-1" strike="noStrike">
                <a:solidFill>
                  <a:srgbClr val="cc0000"/>
                </a:solidFill>
                <a:latin typeface="Times New Roman"/>
                <a:ea typeface="DejaVu Sans"/>
              </a:rPr>
              <a:t>When was the great fire of London?</a:t>
            </a:r>
            <a:r>
              <a:rPr b="0" lang="hr-HR" sz="4800" spc="-1" strike="noStrike">
                <a:solidFill>
                  <a:srgbClr val="ff3300"/>
                </a:solidFill>
                <a:latin typeface="Times New Roman"/>
                <a:ea typeface="DejaVu Sans"/>
              </a:rPr>
              <a:t> </a:t>
            </a:r>
            <a:endParaRPr b="0" lang="hr-HR" sz="4800" spc="-1" strike="noStrike">
              <a:latin typeface="Arial"/>
            </a:endParaRPr>
          </a:p>
        </p:txBody>
      </p:sp>
      <p:sp>
        <p:nvSpPr>
          <p:cNvPr id="132" name="CustomShape 4"/>
          <p:cNvSpPr/>
          <p:nvPr/>
        </p:nvSpPr>
        <p:spPr>
          <a:xfrm>
            <a:off x="7696080" y="5105520"/>
            <a:ext cx="1041840" cy="1041840"/>
          </a:xfrm>
          <a:prstGeom prst="actionButtonHome">
            <a:avLst/>
          </a:prstGeom>
          <a:solidFill>
            <a:srgbClr val="ffc0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33" name="Picture 16" descr=""/>
          <p:cNvPicPr/>
          <p:nvPr/>
        </p:nvPicPr>
        <p:blipFill>
          <a:blip r:embed="rId2"/>
          <a:stretch/>
        </p:blipFill>
        <p:spPr>
          <a:xfrm>
            <a:off x="380880" y="4038480"/>
            <a:ext cx="2742120" cy="19468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8" dur="indefinite" restart="never" nodeType="tmRoot">
          <p:childTnLst>
            <p:seq>
              <p:cTn id="59" dur="indefinite" nodeType="mainSeq">
                <p:childTnLst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stomShape 1"/>
          <p:cNvSpPr/>
          <p:nvPr/>
        </p:nvSpPr>
        <p:spPr>
          <a:xfrm>
            <a:off x="3200400" y="609480"/>
            <a:ext cx="525672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hr-HR" sz="4400" spc="-1" strike="noStrike">
                <a:solidFill>
                  <a:srgbClr val="ffff66"/>
                </a:solidFill>
                <a:latin typeface="Arial Black"/>
                <a:ea typeface="DejaVu Sans"/>
              </a:rPr>
              <a:t>The UK</a:t>
            </a:r>
            <a:endParaRPr b="0" lang="hr-HR" sz="4400" spc="-1" strike="noStrike">
              <a:latin typeface="Arial"/>
            </a:endParaRPr>
          </a:p>
        </p:txBody>
      </p:sp>
      <p:pic>
        <p:nvPicPr>
          <p:cNvPr id="135" name="Picture 40" descr=""/>
          <p:cNvPicPr/>
          <p:nvPr/>
        </p:nvPicPr>
        <p:blipFill>
          <a:blip r:embed="rId1"/>
          <a:stretch/>
        </p:blipFill>
        <p:spPr>
          <a:xfrm>
            <a:off x="3657600" y="6620040"/>
            <a:ext cx="1818360" cy="236880"/>
          </a:xfrm>
          <a:prstGeom prst="rect">
            <a:avLst/>
          </a:prstGeom>
          <a:ln>
            <a:noFill/>
          </a:ln>
        </p:spPr>
      </p:pic>
      <p:sp>
        <p:nvSpPr>
          <p:cNvPr id="136" name="CustomShape 2"/>
          <p:cNvSpPr/>
          <p:nvPr/>
        </p:nvSpPr>
        <p:spPr>
          <a:xfrm>
            <a:off x="0" y="4724280"/>
            <a:ext cx="914292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  <a:spcBef>
                <a:spcPts val="1800"/>
              </a:spcBef>
            </a:pPr>
            <a:r>
              <a:rPr b="0" lang="hr-HR" sz="3600" spc="-1" strike="noStrike">
                <a:solidFill>
                  <a:srgbClr val="ff3300"/>
                </a:solidFill>
                <a:latin typeface="Times New Roman"/>
                <a:ea typeface="DejaVu Sans"/>
              </a:rPr>
              <a:t> </a:t>
            </a:r>
            <a:endParaRPr b="0" lang="hr-HR" sz="3600" spc="-1" strike="noStrike">
              <a:latin typeface="Arial"/>
            </a:endParaRPr>
          </a:p>
        </p:txBody>
      </p:sp>
      <p:sp>
        <p:nvSpPr>
          <p:cNvPr id="137" name="CustomShape 3"/>
          <p:cNvSpPr/>
          <p:nvPr/>
        </p:nvSpPr>
        <p:spPr>
          <a:xfrm>
            <a:off x="380880" y="2671560"/>
            <a:ext cx="8076240" cy="1735920"/>
          </a:xfrm>
          <a:prstGeom prst="rect">
            <a:avLst/>
          </a:prstGeom>
          <a:gradFill rotWithShape="0">
            <a:gsLst>
              <a:gs pos="0">
                <a:srgbClr val="bfbfff"/>
              </a:gs>
              <a:gs pos="100000">
                <a:srgbClr val="e7e7ff"/>
              </a:gs>
            </a:gsLst>
            <a:lin ang="16200000"/>
          </a:gradFill>
          <a:ln>
            <a:solidFill>
              <a:srgbClr val="2d2dcb"/>
            </a:solidFill>
            <a:round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1" lang="hr-HR" sz="5400" spc="-1" strike="noStrike">
                <a:solidFill>
                  <a:srgbClr val="009900"/>
                </a:solidFill>
                <a:latin typeface="Times New Roman"/>
                <a:ea typeface="DejaVu Sans"/>
              </a:rPr>
              <a:t>The flag of the UK is known as ….</a:t>
            </a:r>
            <a:r>
              <a:rPr b="0" lang="hr-HR" sz="2400" spc="-1" strike="noStrike">
                <a:solidFill>
                  <a:srgbClr val="ff3300"/>
                </a:solidFill>
                <a:latin typeface="Times New Roman"/>
                <a:ea typeface="DejaVu Sans"/>
              </a:rPr>
              <a:t> </a:t>
            </a:r>
            <a:endParaRPr b="0" lang="hr-HR" sz="2400" spc="-1" strike="noStrike">
              <a:latin typeface="Arial"/>
            </a:endParaRPr>
          </a:p>
        </p:txBody>
      </p:sp>
      <p:sp>
        <p:nvSpPr>
          <p:cNvPr id="138" name="CustomShape 4"/>
          <p:cNvSpPr/>
          <p:nvPr/>
        </p:nvSpPr>
        <p:spPr>
          <a:xfrm>
            <a:off x="7696080" y="5105520"/>
            <a:ext cx="1041840" cy="1041840"/>
          </a:xfrm>
          <a:prstGeom prst="actionButtonHome">
            <a:avLst/>
          </a:prstGeom>
          <a:solidFill>
            <a:schemeClr val="bg2">
              <a:lumMod val="20000"/>
              <a:lumOff val="8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39" name="Picture 14" descr=""/>
          <p:cNvPicPr/>
          <p:nvPr/>
        </p:nvPicPr>
        <p:blipFill>
          <a:blip r:embed="rId2"/>
          <a:stretch/>
        </p:blipFill>
        <p:spPr>
          <a:xfrm>
            <a:off x="380880" y="228600"/>
            <a:ext cx="3427920" cy="20656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4" dur="indefinite" restart="never" nodeType="tmRoot">
          <p:childTnLst>
            <p:seq>
              <p:cTn id="65" dur="indefinite" nodeType="mainSeq">
                <p:childTnLst>
                  <p:par>
                    <p:cTn id="66" nodeType="clickEffect" fill="hold">
                      <p:stCondLst>
                        <p:cond delay="indefinite"/>
                      </p:stCondLst>
                      <p:childTnLst>
                        <p:par>
                          <p:cTn id="6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6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Picture 16" descr=""/>
          <p:cNvPicPr/>
          <p:nvPr/>
        </p:nvPicPr>
        <p:blipFill>
          <a:blip r:embed="rId1"/>
          <a:stretch/>
        </p:blipFill>
        <p:spPr>
          <a:xfrm>
            <a:off x="228600" y="152280"/>
            <a:ext cx="3808800" cy="2567520"/>
          </a:xfrm>
          <a:prstGeom prst="rect">
            <a:avLst/>
          </a:prstGeom>
          <a:ln>
            <a:noFill/>
          </a:ln>
        </p:spPr>
      </p:pic>
      <p:sp>
        <p:nvSpPr>
          <p:cNvPr id="141" name="CustomShape 1"/>
          <p:cNvSpPr/>
          <p:nvPr/>
        </p:nvSpPr>
        <p:spPr>
          <a:xfrm>
            <a:off x="3733920" y="609480"/>
            <a:ext cx="510444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i="1" lang="hr-HR" sz="4400" spc="-1" strike="noStrike">
                <a:solidFill>
                  <a:srgbClr val="ffff00"/>
                </a:solidFill>
                <a:latin typeface="Times New Roman"/>
                <a:ea typeface="DejaVu Sans"/>
              </a:rPr>
              <a:t>Riddles</a:t>
            </a:r>
            <a:endParaRPr b="0" lang="hr-HR" sz="4400" spc="-1" strike="noStrike">
              <a:latin typeface="Arial"/>
            </a:endParaRPr>
          </a:p>
        </p:txBody>
      </p:sp>
      <p:pic>
        <p:nvPicPr>
          <p:cNvPr id="142" name="Picture 40" descr=""/>
          <p:cNvPicPr/>
          <p:nvPr/>
        </p:nvPicPr>
        <p:blipFill>
          <a:blip r:embed="rId2"/>
          <a:stretch/>
        </p:blipFill>
        <p:spPr>
          <a:xfrm>
            <a:off x="3657600" y="6620040"/>
            <a:ext cx="1818360" cy="236880"/>
          </a:xfrm>
          <a:prstGeom prst="rect">
            <a:avLst/>
          </a:prstGeom>
          <a:ln>
            <a:noFill/>
          </a:ln>
        </p:spPr>
      </p:pic>
      <p:sp>
        <p:nvSpPr>
          <p:cNvPr id="143" name="CustomShape 2"/>
          <p:cNvSpPr/>
          <p:nvPr/>
        </p:nvSpPr>
        <p:spPr>
          <a:xfrm>
            <a:off x="605520" y="2842200"/>
            <a:ext cx="8068320" cy="1735920"/>
          </a:xfrm>
          <a:prstGeom prst="rect">
            <a:avLst/>
          </a:prstGeom>
          <a:gradFill rotWithShape="0">
            <a:gsLst>
              <a:gs pos="0">
                <a:srgbClr val="78ae97"/>
              </a:gs>
              <a:gs pos="100000">
                <a:srgbClr val="9ce2c4"/>
              </a:gs>
            </a:gsLst>
            <a:lin ang="16200000"/>
          </a:gradFill>
          <a:ln>
            <a:noFill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1" lang="hr-HR" sz="3600" spc="-1" strike="noStrike">
                <a:solidFill>
                  <a:srgbClr val="660066"/>
                </a:solidFill>
                <a:latin typeface="Times New Roman"/>
                <a:ea typeface="DejaVu Sans"/>
              </a:rPr>
              <a:t>I have cities but no houses; forests but no trees, rivers but without water. What am I?</a:t>
            </a:r>
            <a:r>
              <a:rPr b="0" lang="hr-HR" sz="3600" spc="-1" strike="noStrike">
                <a:solidFill>
                  <a:srgbClr val="660066"/>
                </a:solidFill>
                <a:latin typeface="Times New Roman"/>
                <a:ea typeface="DejaVu Sans"/>
              </a:rPr>
              <a:t> </a:t>
            </a:r>
            <a:endParaRPr b="0" lang="hr-HR" sz="3600" spc="-1" strike="noStrike">
              <a:latin typeface="Arial"/>
            </a:endParaRPr>
          </a:p>
        </p:txBody>
      </p:sp>
      <p:sp>
        <p:nvSpPr>
          <p:cNvPr id="144" name="CustomShape 3"/>
          <p:cNvSpPr/>
          <p:nvPr/>
        </p:nvSpPr>
        <p:spPr>
          <a:xfrm>
            <a:off x="7696080" y="5105520"/>
            <a:ext cx="1041840" cy="1041840"/>
          </a:xfrm>
          <a:prstGeom prst="actionButtonHome">
            <a:avLst/>
          </a:prstGeom>
          <a:solidFill>
            <a:schemeClr val="accent1">
              <a:lumMod val="20000"/>
              <a:lumOff val="8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0" dur="indefinite" restart="never" nodeType="tmRoot">
          <p:childTnLst>
            <p:seq>
              <p:cTn id="71" dur="indefinite" nodeType="mainSeq"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1"/>
          <p:cNvSpPr/>
          <p:nvPr/>
        </p:nvSpPr>
        <p:spPr>
          <a:xfrm>
            <a:off x="914400" y="457200"/>
            <a:ext cx="777132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i="1" lang="hr-HR" sz="4400" spc="-1" strike="noStrike">
                <a:solidFill>
                  <a:srgbClr val="ffff00"/>
                </a:solidFill>
                <a:latin typeface="Times New Roman"/>
                <a:ea typeface="DejaVu Sans"/>
              </a:rPr>
              <a:t>History</a:t>
            </a:r>
            <a:endParaRPr b="0" lang="hr-HR" sz="4400" spc="-1" strike="noStrike">
              <a:latin typeface="Arial"/>
            </a:endParaRPr>
          </a:p>
        </p:txBody>
      </p:sp>
      <p:pic>
        <p:nvPicPr>
          <p:cNvPr id="146" name="Picture 40" descr=""/>
          <p:cNvPicPr/>
          <p:nvPr/>
        </p:nvPicPr>
        <p:blipFill>
          <a:blip r:embed="rId1"/>
          <a:stretch/>
        </p:blipFill>
        <p:spPr>
          <a:xfrm>
            <a:off x="3657600" y="6620040"/>
            <a:ext cx="1818360" cy="236880"/>
          </a:xfrm>
          <a:prstGeom prst="rect">
            <a:avLst/>
          </a:prstGeom>
          <a:ln>
            <a:noFill/>
          </a:ln>
        </p:spPr>
      </p:pic>
      <p:sp>
        <p:nvSpPr>
          <p:cNvPr id="147" name="CustomShape 2"/>
          <p:cNvSpPr/>
          <p:nvPr/>
        </p:nvSpPr>
        <p:spPr>
          <a:xfrm>
            <a:off x="0" y="4267080"/>
            <a:ext cx="9142920" cy="91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8" name="CustomShape 3"/>
          <p:cNvSpPr/>
          <p:nvPr/>
        </p:nvSpPr>
        <p:spPr>
          <a:xfrm>
            <a:off x="1981080" y="1639080"/>
            <a:ext cx="5561640" cy="228456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spAutoFit/>
          </a:bodyPr>
          <a:p>
            <a:pPr>
              <a:lnSpc>
                <a:spcPct val="100000"/>
              </a:lnSpc>
            </a:pPr>
            <a:r>
              <a:rPr b="0" lang="hr-HR" sz="2400" spc="-1" strike="noStrike">
                <a:solidFill>
                  <a:srgbClr val="0000ff"/>
                </a:solidFill>
                <a:latin typeface="Times New Roman"/>
                <a:ea typeface="DejaVu Sans"/>
              </a:rPr>
              <a:t>The monarch of United Kingdom is not the monarch of which country?</a:t>
            </a:r>
            <a:endParaRPr b="0" lang="hr-HR" sz="2400" spc="-1" strike="noStrike">
              <a:latin typeface="Arial"/>
            </a:endParaRPr>
          </a:p>
          <a:p>
            <a:pPr marL="457200" indent="-456120">
              <a:lnSpc>
                <a:spcPct val="100000"/>
              </a:lnSpc>
              <a:buClr>
                <a:srgbClr val="0000ff"/>
              </a:buClr>
              <a:buFont typeface="StarSymbol"/>
              <a:buAutoNum type="alphaLcParenR"/>
            </a:pPr>
            <a:r>
              <a:rPr b="0" lang="hr-HR" sz="2400" spc="-1" strike="noStrike">
                <a:solidFill>
                  <a:srgbClr val="0000ff"/>
                </a:solidFill>
                <a:latin typeface="Times New Roman"/>
                <a:ea typeface="DejaVu Sans"/>
              </a:rPr>
              <a:t>South Africa</a:t>
            </a:r>
            <a:endParaRPr b="0" lang="hr-HR" sz="2400" spc="-1" strike="noStrike">
              <a:latin typeface="Arial"/>
            </a:endParaRPr>
          </a:p>
          <a:p>
            <a:pPr marL="457200" indent="-456120">
              <a:lnSpc>
                <a:spcPct val="100000"/>
              </a:lnSpc>
              <a:buClr>
                <a:srgbClr val="0000ff"/>
              </a:buClr>
              <a:buFont typeface="StarSymbol"/>
              <a:buAutoNum type="alphaLcParenR"/>
            </a:pPr>
            <a:r>
              <a:rPr b="0" lang="hr-HR" sz="2400" spc="-1" strike="noStrike">
                <a:solidFill>
                  <a:srgbClr val="0000ff"/>
                </a:solidFill>
                <a:latin typeface="Times New Roman"/>
                <a:ea typeface="DejaVu Sans"/>
              </a:rPr>
              <a:t>Canada</a:t>
            </a:r>
            <a:endParaRPr b="0" lang="hr-HR" sz="2400" spc="-1" strike="noStrike">
              <a:latin typeface="Arial"/>
            </a:endParaRPr>
          </a:p>
          <a:p>
            <a:pPr marL="457200" indent="-456120">
              <a:lnSpc>
                <a:spcPct val="100000"/>
              </a:lnSpc>
              <a:buClr>
                <a:srgbClr val="0000ff"/>
              </a:buClr>
              <a:buFont typeface="StarSymbol"/>
              <a:buAutoNum type="alphaLcParenR"/>
            </a:pPr>
            <a:r>
              <a:rPr b="0" lang="hr-HR" sz="2400" spc="-1" strike="noStrike">
                <a:solidFill>
                  <a:srgbClr val="0000ff"/>
                </a:solidFill>
                <a:latin typeface="Times New Roman"/>
                <a:ea typeface="DejaVu Sans"/>
              </a:rPr>
              <a:t>Australia</a:t>
            </a:r>
            <a:endParaRPr b="0" lang="hr-HR" sz="2400" spc="-1" strike="noStrike">
              <a:latin typeface="Arial"/>
            </a:endParaRPr>
          </a:p>
          <a:p>
            <a:pPr marL="457200" indent="-456120">
              <a:lnSpc>
                <a:spcPct val="100000"/>
              </a:lnSpc>
              <a:buClr>
                <a:srgbClr val="0000ff"/>
              </a:buClr>
              <a:buFont typeface="StarSymbol"/>
              <a:buAutoNum type="alphaLcParenR"/>
            </a:pPr>
            <a:r>
              <a:rPr b="0" lang="hr-HR" sz="2400" spc="-1" strike="noStrike">
                <a:solidFill>
                  <a:srgbClr val="0000ff"/>
                </a:solidFill>
                <a:latin typeface="Times New Roman"/>
                <a:ea typeface="DejaVu Sans"/>
              </a:rPr>
              <a:t>New Zealand</a:t>
            </a:r>
            <a:r>
              <a:rPr b="1" lang="hr-HR" sz="2400" spc="-1" strike="noStrike">
                <a:solidFill>
                  <a:srgbClr val="0000ff"/>
                </a:solidFill>
                <a:latin typeface="Times New Roman"/>
                <a:ea typeface="DejaVu Sans"/>
              </a:rPr>
              <a:t> </a:t>
            </a:r>
            <a:endParaRPr b="0" lang="hr-HR" sz="2400" spc="-1" strike="noStrike">
              <a:latin typeface="Arial"/>
            </a:endParaRPr>
          </a:p>
        </p:txBody>
      </p:sp>
      <p:sp>
        <p:nvSpPr>
          <p:cNvPr id="149" name="CustomShape 4"/>
          <p:cNvSpPr/>
          <p:nvPr/>
        </p:nvSpPr>
        <p:spPr>
          <a:xfrm>
            <a:off x="7696080" y="5105520"/>
            <a:ext cx="1041840" cy="1041840"/>
          </a:xfrm>
          <a:prstGeom prst="actionButtonHome">
            <a:avLst/>
          </a:prstGeom>
          <a:solidFill>
            <a:srgbClr val="ff7c8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6" dur="indefinite" restart="never" nodeType="tmRoot">
          <p:childTnLst>
            <p:seq>
              <p:cTn id="77" dur="indefinite" nodeType="mainSeq">
                <p:childTnLst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CustomShape 1"/>
          <p:cNvSpPr/>
          <p:nvPr/>
        </p:nvSpPr>
        <p:spPr>
          <a:xfrm>
            <a:off x="685800" y="609480"/>
            <a:ext cx="777132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i="1" lang="hr-HR" sz="4400" spc="-1" strike="noStrike">
                <a:solidFill>
                  <a:srgbClr val="ffff00"/>
                </a:solidFill>
                <a:latin typeface="Times New Roman"/>
                <a:ea typeface="DejaVu Sans"/>
              </a:rPr>
              <a:t>Holidays around the world</a:t>
            </a:r>
            <a:r>
              <a:rPr b="0" lang="hr-HR" sz="4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lang="hr-HR" sz="44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, 300</a:t>
            </a:r>
            <a:endParaRPr b="0" lang="hr-HR" sz="4400" spc="-1" strike="noStrike">
              <a:latin typeface="Arial"/>
            </a:endParaRPr>
          </a:p>
        </p:txBody>
      </p:sp>
      <p:pic>
        <p:nvPicPr>
          <p:cNvPr id="151" name="Picture 40" descr=""/>
          <p:cNvPicPr/>
          <p:nvPr/>
        </p:nvPicPr>
        <p:blipFill>
          <a:blip r:embed="rId1"/>
          <a:stretch/>
        </p:blipFill>
        <p:spPr>
          <a:xfrm>
            <a:off x="3657600" y="6620040"/>
            <a:ext cx="1818360" cy="236880"/>
          </a:xfrm>
          <a:prstGeom prst="rect">
            <a:avLst/>
          </a:prstGeom>
          <a:ln>
            <a:noFill/>
          </a:ln>
        </p:spPr>
      </p:pic>
      <p:sp>
        <p:nvSpPr>
          <p:cNvPr id="152" name="CustomShape 2"/>
          <p:cNvSpPr/>
          <p:nvPr/>
        </p:nvSpPr>
        <p:spPr>
          <a:xfrm>
            <a:off x="0" y="5257800"/>
            <a:ext cx="914292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</a:pPr>
            <a:r>
              <a:rPr b="0" lang="hr-H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b="0" lang="hr-HR" sz="2400" spc="-1" strike="noStrike">
              <a:latin typeface="Arial"/>
            </a:endParaRPr>
          </a:p>
        </p:txBody>
      </p:sp>
      <p:sp>
        <p:nvSpPr>
          <p:cNvPr id="153" name="CustomShape 3"/>
          <p:cNvSpPr/>
          <p:nvPr/>
        </p:nvSpPr>
        <p:spPr>
          <a:xfrm>
            <a:off x="319320" y="1953000"/>
            <a:ext cx="8354160" cy="2283480"/>
          </a:xfrm>
          <a:prstGeom prst="rect">
            <a:avLst/>
          </a:prstGeom>
          <a:gradFill rotWithShape="0">
            <a:gsLst>
              <a:gs pos="0">
                <a:srgbClr val="7474c8"/>
              </a:gs>
              <a:gs pos="100000">
                <a:srgbClr val="9c9cff"/>
              </a:gs>
            </a:gsLst>
            <a:lin ang="16200000"/>
          </a:gradFill>
          <a:ln>
            <a:noFill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1" lang="hr-HR" sz="4800" spc="-1" strike="noStrike">
                <a:solidFill>
                  <a:srgbClr val="333300"/>
                </a:solidFill>
                <a:latin typeface="Times New Roman"/>
                <a:ea typeface="DejaVu Sans"/>
              </a:rPr>
              <a:t>What holiday do English people celebrate on the 5th of November?</a:t>
            </a:r>
            <a:r>
              <a:rPr b="0" lang="hr-HR" sz="4800" spc="-1" strike="noStrike">
                <a:solidFill>
                  <a:srgbClr val="800080"/>
                </a:solidFill>
                <a:latin typeface="Times New Roman"/>
                <a:ea typeface="DejaVu Sans"/>
              </a:rPr>
              <a:t> </a:t>
            </a:r>
            <a:endParaRPr b="0" lang="hr-HR" sz="4800" spc="-1" strike="noStrike">
              <a:latin typeface="Arial"/>
            </a:endParaRPr>
          </a:p>
        </p:txBody>
      </p:sp>
      <p:sp>
        <p:nvSpPr>
          <p:cNvPr id="154" name="CustomShape 4"/>
          <p:cNvSpPr/>
          <p:nvPr/>
        </p:nvSpPr>
        <p:spPr>
          <a:xfrm>
            <a:off x="7696080" y="5105520"/>
            <a:ext cx="1041840" cy="1041840"/>
          </a:xfrm>
          <a:prstGeom prst="actionButtonHome">
            <a:avLst/>
          </a:prstGeom>
          <a:solidFill>
            <a:srgbClr val="9900cc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55" name="Picture 16" descr=""/>
          <p:cNvPicPr/>
          <p:nvPr/>
        </p:nvPicPr>
        <p:blipFill>
          <a:blip r:embed="rId2"/>
          <a:stretch/>
        </p:blipFill>
        <p:spPr>
          <a:xfrm>
            <a:off x="304920" y="4114800"/>
            <a:ext cx="1942200" cy="23612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2" dur="indefinite" restart="never" nodeType="tmRoot">
          <p:childTnLst>
            <p:seq>
              <p:cTn id="83" dur="indefinite" nodeType="mainSeq">
                <p:childTnLst>
                  <p:par>
                    <p:cTn id="84" nodeType="clickEffect" fill="hold">
                      <p:stCondLst>
                        <p:cond delay="indefinite"/>
                      </p:stCondLst>
                      <p:childTnLst>
                        <p:par>
                          <p:cTn id="8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8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685800" y="609480"/>
            <a:ext cx="777132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i="1" lang="hr-HR" sz="4400" spc="-1" strike="noStrike">
                <a:solidFill>
                  <a:srgbClr val="ffff00"/>
                </a:solidFill>
                <a:latin typeface="Times New Roman"/>
                <a:ea typeface="DejaVu Sans"/>
              </a:rPr>
              <a:t>London</a:t>
            </a:r>
            <a:r>
              <a:rPr b="1" lang="hr-HR" sz="44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endParaRPr b="0" lang="hr-HR" sz="4400" spc="-1" strike="noStrike">
              <a:latin typeface="Arial"/>
            </a:endParaRPr>
          </a:p>
        </p:txBody>
      </p:sp>
      <p:pic>
        <p:nvPicPr>
          <p:cNvPr id="157" name="Picture 40" descr=""/>
          <p:cNvPicPr/>
          <p:nvPr/>
        </p:nvPicPr>
        <p:blipFill>
          <a:blip r:embed="rId1"/>
          <a:stretch/>
        </p:blipFill>
        <p:spPr>
          <a:xfrm>
            <a:off x="3657600" y="6620040"/>
            <a:ext cx="1818360" cy="236880"/>
          </a:xfrm>
          <a:prstGeom prst="rect">
            <a:avLst/>
          </a:prstGeom>
          <a:ln>
            <a:noFill/>
          </a:ln>
        </p:spPr>
      </p:pic>
      <p:sp>
        <p:nvSpPr>
          <p:cNvPr id="158" name="CustomShape 2"/>
          <p:cNvSpPr/>
          <p:nvPr/>
        </p:nvSpPr>
        <p:spPr>
          <a:xfrm>
            <a:off x="2209680" y="5334120"/>
            <a:ext cx="487584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3600" spc="-1" strike="noStrike">
                <a:solidFill>
                  <a:srgbClr val="66ffff"/>
                </a:solidFill>
                <a:latin typeface="Times New Roman"/>
                <a:ea typeface="DejaVu Sans"/>
              </a:rPr>
              <a:t> </a:t>
            </a:r>
            <a:endParaRPr b="0" lang="hr-HR" sz="3600" spc="-1" strike="noStrike">
              <a:latin typeface="Arial"/>
            </a:endParaRPr>
          </a:p>
        </p:txBody>
      </p:sp>
      <p:sp>
        <p:nvSpPr>
          <p:cNvPr id="159" name="CustomShape 3"/>
          <p:cNvSpPr/>
          <p:nvPr/>
        </p:nvSpPr>
        <p:spPr>
          <a:xfrm>
            <a:off x="672120" y="2398320"/>
            <a:ext cx="7802280" cy="228348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1" lang="hr-HR" sz="4800" spc="-1" strike="noStrike">
                <a:solidFill>
                  <a:srgbClr val="cc0000"/>
                </a:solidFill>
                <a:latin typeface="Times New Roman"/>
                <a:ea typeface="DejaVu Sans"/>
              </a:rPr>
              <a:t>Where are the tombs of many kings and queens and other famous people?</a:t>
            </a:r>
            <a:r>
              <a:rPr b="0" lang="hr-HR" sz="2400" spc="-1" strike="noStrike">
                <a:solidFill>
                  <a:srgbClr val="0000ff"/>
                </a:solidFill>
                <a:latin typeface="Times New Roman"/>
                <a:ea typeface="DejaVu Sans"/>
              </a:rPr>
              <a:t> </a:t>
            </a:r>
            <a:endParaRPr b="0" lang="hr-HR" sz="2400" spc="-1" strike="noStrike">
              <a:latin typeface="Arial"/>
            </a:endParaRPr>
          </a:p>
        </p:txBody>
      </p:sp>
      <p:pic>
        <p:nvPicPr>
          <p:cNvPr id="160" name="Picture 2" descr=""/>
          <p:cNvPicPr/>
          <p:nvPr/>
        </p:nvPicPr>
        <p:blipFill>
          <a:blip r:embed="rId2"/>
          <a:stretch/>
        </p:blipFill>
        <p:spPr>
          <a:xfrm>
            <a:off x="228600" y="228600"/>
            <a:ext cx="2142000" cy="1951560"/>
          </a:xfrm>
          <a:prstGeom prst="rect">
            <a:avLst/>
          </a:prstGeom>
          <a:ln>
            <a:noFill/>
          </a:ln>
        </p:spPr>
      </p:pic>
      <p:sp>
        <p:nvSpPr>
          <p:cNvPr id="161" name="CustomShape 4"/>
          <p:cNvSpPr/>
          <p:nvPr/>
        </p:nvSpPr>
        <p:spPr>
          <a:xfrm>
            <a:off x="7696080" y="5105520"/>
            <a:ext cx="1041840" cy="1041840"/>
          </a:xfrm>
          <a:prstGeom prst="actionButtonHome">
            <a:avLst/>
          </a:prstGeom>
          <a:solidFill>
            <a:srgbClr val="ffc0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8" dur="indefinite" restart="never" nodeType="tmRoot">
          <p:childTnLst>
            <p:seq>
              <p:cTn id="89" dur="indefinite" nodeType="mainSeq">
                <p:childTnLst>
                  <p:par>
                    <p:cTn id="90" nodeType="clickEffect" fill="hold">
                      <p:stCondLst>
                        <p:cond delay="indefinite"/>
                      </p:stCondLst>
                      <p:childTnLst>
                        <p:par>
                          <p:cTn id="9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9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685800" y="609480"/>
            <a:ext cx="777132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hr-HR" sz="4400" spc="-1" strike="noStrike">
                <a:solidFill>
                  <a:srgbClr val="ffff66"/>
                </a:solidFill>
                <a:latin typeface="Arial Black"/>
                <a:ea typeface="DejaVu Sans"/>
              </a:rPr>
              <a:t>The UK</a:t>
            </a:r>
            <a:endParaRPr b="0" lang="hr-HR" sz="4400" spc="-1" strike="noStrike">
              <a:latin typeface="Arial"/>
            </a:endParaRPr>
          </a:p>
        </p:txBody>
      </p:sp>
      <p:pic>
        <p:nvPicPr>
          <p:cNvPr id="163" name="Picture 40" descr=""/>
          <p:cNvPicPr/>
          <p:nvPr/>
        </p:nvPicPr>
        <p:blipFill>
          <a:blip r:embed="rId1"/>
          <a:stretch/>
        </p:blipFill>
        <p:spPr>
          <a:xfrm>
            <a:off x="3657600" y="6620040"/>
            <a:ext cx="1818360" cy="236880"/>
          </a:xfrm>
          <a:prstGeom prst="rect">
            <a:avLst/>
          </a:prstGeom>
          <a:ln>
            <a:noFill/>
          </a:ln>
        </p:spPr>
      </p:pic>
      <p:sp>
        <p:nvSpPr>
          <p:cNvPr id="164" name="CustomShape 2"/>
          <p:cNvSpPr/>
          <p:nvPr/>
        </p:nvSpPr>
        <p:spPr>
          <a:xfrm>
            <a:off x="533520" y="3886200"/>
            <a:ext cx="914292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  <a:spcBef>
                <a:spcPts val="1599"/>
              </a:spcBef>
            </a:pPr>
            <a:r>
              <a:rPr b="0" lang="hr-H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b="0" lang="hr-HR" sz="2400" spc="-1" strike="noStrike">
              <a:latin typeface="Arial"/>
            </a:endParaRPr>
          </a:p>
        </p:txBody>
      </p:sp>
      <p:sp>
        <p:nvSpPr>
          <p:cNvPr id="165" name="CustomShape 3"/>
          <p:cNvSpPr/>
          <p:nvPr/>
        </p:nvSpPr>
        <p:spPr>
          <a:xfrm>
            <a:off x="3124080" y="1940400"/>
            <a:ext cx="5256720" cy="1308960"/>
          </a:xfrm>
          <a:prstGeom prst="rect">
            <a:avLst/>
          </a:prstGeom>
          <a:gradFill rotWithShape="0">
            <a:gsLst>
              <a:gs pos="0">
                <a:srgbClr val="bfbfff"/>
              </a:gs>
              <a:gs pos="100000">
                <a:srgbClr val="e7e7ff"/>
              </a:gs>
            </a:gsLst>
            <a:lin ang="16200000"/>
          </a:gradFill>
          <a:ln>
            <a:solidFill>
              <a:srgbClr val="2d2dcb"/>
            </a:solidFill>
            <a:round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1" lang="hr-HR" sz="4000" spc="-1" strike="noStrike">
                <a:solidFill>
                  <a:srgbClr val="cc0000"/>
                </a:solidFill>
                <a:latin typeface="Times New Roman"/>
                <a:ea typeface="DejaVu Sans"/>
              </a:rPr>
              <a:t>What is Great Britain? What does it include?</a:t>
            </a:r>
            <a:r>
              <a:rPr b="0" lang="hr-HR" sz="4000" spc="-1" strike="noStrike">
                <a:solidFill>
                  <a:srgbClr val="cc0000"/>
                </a:solidFill>
                <a:latin typeface="Times New Roman"/>
                <a:ea typeface="DejaVu Sans"/>
              </a:rPr>
              <a:t> </a:t>
            </a:r>
            <a:endParaRPr b="0" lang="hr-HR" sz="4000" spc="-1" strike="noStrike">
              <a:latin typeface="Arial"/>
            </a:endParaRPr>
          </a:p>
        </p:txBody>
      </p:sp>
      <p:sp>
        <p:nvSpPr>
          <p:cNvPr id="166" name="CustomShape 4"/>
          <p:cNvSpPr/>
          <p:nvPr/>
        </p:nvSpPr>
        <p:spPr>
          <a:xfrm>
            <a:off x="7696080" y="5105520"/>
            <a:ext cx="1041840" cy="1041840"/>
          </a:xfrm>
          <a:prstGeom prst="actionButtonHome">
            <a:avLst/>
          </a:prstGeom>
          <a:solidFill>
            <a:schemeClr val="bg2">
              <a:lumMod val="20000"/>
              <a:lumOff val="8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67" name="Picture 14" descr=""/>
          <p:cNvPicPr/>
          <p:nvPr/>
        </p:nvPicPr>
        <p:blipFill>
          <a:blip r:embed="rId2"/>
          <a:stretch/>
        </p:blipFill>
        <p:spPr>
          <a:xfrm>
            <a:off x="304920" y="1371600"/>
            <a:ext cx="2437200" cy="4752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4" dur="indefinite" restart="never" nodeType="tmRoot">
          <p:childTnLst>
            <p:seq>
              <p:cTn id="95" dur="indefinite" nodeType="mainSeq">
                <p:childTnLst>
                  <p:par>
                    <p:cTn id="96" nodeType="clickEffect" fill="hold">
                      <p:stCondLst>
                        <p:cond delay="indefinite"/>
                      </p:stCondLst>
                      <p:childTnLst>
                        <p:par>
                          <p:cTn id="9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9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ustomShape 1"/>
          <p:cNvSpPr/>
          <p:nvPr/>
        </p:nvSpPr>
        <p:spPr>
          <a:xfrm>
            <a:off x="914400" y="533520"/>
            <a:ext cx="777132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i="1" lang="hr-HR" sz="4400" spc="-1" strike="noStrike">
                <a:solidFill>
                  <a:srgbClr val="ffff00"/>
                </a:solidFill>
                <a:latin typeface="Times New Roman"/>
                <a:ea typeface="DejaVu Sans"/>
              </a:rPr>
              <a:t>Riddles</a:t>
            </a:r>
            <a:endParaRPr b="0" lang="hr-HR" sz="4400" spc="-1" strike="noStrike">
              <a:latin typeface="Arial"/>
            </a:endParaRPr>
          </a:p>
        </p:txBody>
      </p:sp>
      <p:pic>
        <p:nvPicPr>
          <p:cNvPr id="169" name="Picture 40" descr=""/>
          <p:cNvPicPr/>
          <p:nvPr/>
        </p:nvPicPr>
        <p:blipFill>
          <a:blip r:embed="rId1"/>
          <a:stretch/>
        </p:blipFill>
        <p:spPr>
          <a:xfrm>
            <a:off x="3657600" y="6620040"/>
            <a:ext cx="1818360" cy="236880"/>
          </a:xfrm>
          <a:prstGeom prst="rect">
            <a:avLst/>
          </a:prstGeom>
          <a:ln>
            <a:noFill/>
          </a:ln>
        </p:spPr>
      </p:pic>
      <p:sp>
        <p:nvSpPr>
          <p:cNvPr id="170" name="CustomShape 2"/>
          <p:cNvSpPr/>
          <p:nvPr/>
        </p:nvSpPr>
        <p:spPr>
          <a:xfrm>
            <a:off x="609480" y="3809880"/>
            <a:ext cx="7999920" cy="759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1" name="CustomShape 3"/>
          <p:cNvSpPr/>
          <p:nvPr/>
        </p:nvSpPr>
        <p:spPr>
          <a:xfrm>
            <a:off x="646560" y="2157840"/>
            <a:ext cx="7867800" cy="1430640"/>
          </a:xfrm>
          <a:prstGeom prst="rect">
            <a:avLst/>
          </a:prstGeom>
          <a:gradFill rotWithShape="0">
            <a:gsLst>
              <a:gs pos="0">
                <a:srgbClr val="78ae97"/>
              </a:gs>
              <a:gs pos="100000">
                <a:srgbClr val="9ce2c4"/>
              </a:gs>
            </a:gsLst>
            <a:lin ang="16200000"/>
          </a:gradFill>
          <a:ln>
            <a:noFill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1" lang="hr-HR" sz="4400" spc="-1" strike="noStrike">
                <a:solidFill>
                  <a:srgbClr val="0000ff"/>
                </a:solidFill>
                <a:latin typeface="Times New Roman"/>
                <a:ea typeface="DejaVu Sans"/>
              </a:rPr>
              <a:t>What has no head, no arms, no legs, and still has a tongue?</a:t>
            </a:r>
            <a:r>
              <a:rPr b="0" lang="hr-HR" sz="4400" spc="-1" strike="noStrike">
                <a:solidFill>
                  <a:srgbClr val="0000ff"/>
                </a:solidFill>
                <a:latin typeface="Times New Roman"/>
                <a:ea typeface="DejaVu Sans"/>
              </a:rPr>
              <a:t> </a:t>
            </a:r>
            <a:endParaRPr b="0" lang="hr-HR" sz="4400" spc="-1" strike="noStrike">
              <a:latin typeface="Arial"/>
            </a:endParaRPr>
          </a:p>
        </p:txBody>
      </p:sp>
      <p:sp>
        <p:nvSpPr>
          <p:cNvPr id="172" name="CustomShape 4"/>
          <p:cNvSpPr/>
          <p:nvPr/>
        </p:nvSpPr>
        <p:spPr>
          <a:xfrm>
            <a:off x="7696080" y="5105520"/>
            <a:ext cx="1041840" cy="1041840"/>
          </a:xfrm>
          <a:prstGeom prst="actionButtonHome">
            <a:avLst/>
          </a:prstGeom>
          <a:solidFill>
            <a:schemeClr val="accent1">
              <a:lumMod val="20000"/>
              <a:lumOff val="8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00" dur="indefinite" restart="never" nodeType="tmRoot">
          <p:childTnLst>
            <p:seq>
              <p:cTn id="101" dur="indefinite" nodeType="mainSeq">
                <p:childTnLst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>
            <a:off x="685800" y="609480"/>
            <a:ext cx="777132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i="1" lang="hr-HR" sz="4400" spc="-1" strike="noStrike">
                <a:solidFill>
                  <a:srgbClr val="ffff00"/>
                </a:solidFill>
                <a:latin typeface="Times New Roman"/>
                <a:ea typeface="DejaVu Sans"/>
              </a:rPr>
              <a:t>History</a:t>
            </a:r>
            <a:endParaRPr b="0" lang="hr-HR" sz="4400" spc="-1" strike="noStrike">
              <a:latin typeface="Arial"/>
            </a:endParaRPr>
          </a:p>
        </p:txBody>
      </p:sp>
      <p:pic>
        <p:nvPicPr>
          <p:cNvPr id="174" name="Picture 40" descr=""/>
          <p:cNvPicPr/>
          <p:nvPr/>
        </p:nvPicPr>
        <p:blipFill>
          <a:blip r:embed="rId1"/>
          <a:stretch/>
        </p:blipFill>
        <p:spPr>
          <a:xfrm>
            <a:off x="3657600" y="6620040"/>
            <a:ext cx="1818360" cy="236880"/>
          </a:xfrm>
          <a:prstGeom prst="rect">
            <a:avLst/>
          </a:prstGeom>
          <a:ln>
            <a:noFill/>
          </a:ln>
        </p:spPr>
      </p:pic>
      <p:sp>
        <p:nvSpPr>
          <p:cNvPr id="175" name="CustomShape 2"/>
          <p:cNvSpPr/>
          <p:nvPr/>
        </p:nvSpPr>
        <p:spPr>
          <a:xfrm>
            <a:off x="609480" y="3809880"/>
            <a:ext cx="9142920" cy="759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6" name="CustomShape 3"/>
          <p:cNvSpPr/>
          <p:nvPr/>
        </p:nvSpPr>
        <p:spPr>
          <a:xfrm>
            <a:off x="2504160" y="1740600"/>
            <a:ext cx="5968800" cy="191844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spAutoFit/>
          </a:bodyPr>
          <a:p>
            <a:pPr>
              <a:lnSpc>
                <a:spcPct val="100000"/>
              </a:lnSpc>
            </a:pPr>
            <a:r>
              <a:rPr b="0" lang="hr-HR" sz="4000" spc="-1" strike="noStrike">
                <a:solidFill>
                  <a:srgbClr val="0000ff"/>
                </a:solidFill>
                <a:latin typeface="Times New Roman"/>
                <a:ea typeface="DejaVu Sans"/>
              </a:rPr>
              <a:t>Which ancient monument would you find on Salisbury Plain?</a:t>
            </a:r>
            <a:endParaRPr b="0" lang="hr-HR" sz="4000" spc="-1" strike="noStrike">
              <a:latin typeface="Arial"/>
            </a:endParaRPr>
          </a:p>
        </p:txBody>
      </p:sp>
      <p:sp>
        <p:nvSpPr>
          <p:cNvPr id="177" name="CustomShape 4"/>
          <p:cNvSpPr/>
          <p:nvPr/>
        </p:nvSpPr>
        <p:spPr>
          <a:xfrm>
            <a:off x="7696080" y="5105520"/>
            <a:ext cx="1041840" cy="1041840"/>
          </a:xfrm>
          <a:prstGeom prst="actionButtonHome">
            <a:avLst/>
          </a:prstGeom>
          <a:solidFill>
            <a:srgbClr val="ff7c8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78" name="Рисунок 15" descr=""/>
          <p:cNvPicPr/>
          <p:nvPr/>
        </p:nvPicPr>
        <p:blipFill>
          <a:blip r:embed="rId2"/>
          <a:stretch/>
        </p:blipFill>
        <p:spPr>
          <a:xfrm>
            <a:off x="228600" y="2514600"/>
            <a:ext cx="2628000" cy="1904040"/>
          </a:xfrm>
          <a:prstGeom prst="rect">
            <a:avLst/>
          </a:prstGeom>
          <a:ln>
            <a:noFill/>
          </a:ln>
        </p:spPr>
      </p:pic>
      <p:sp>
        <p:nvSpPr>
          <p:cNvPr id="179" name="CustomShape 5"/>
          <p:cNvSpPr/>
          <p:nvPr/>
        </p:nvSpPr>
        <p:spPr>
          <a:xfrm>
            <a:off x="168120" y="-182520"/>
            <a:ext cx="303840" cy="30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0" name="CustomShape 6"/>
          <p:cNvSpPr/>
          <p:nvPr/>
        </p:nvSpPr>
        <p:spPr>
          <a:xfrm>
            <a:off x="320760" y="-30240"/>
            <a:ext cx="303840" cy="30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81" name="Picture 21" descr=""/>
          <p:cNvPicPr/>
          <p:nvPr/>
        </p:nvPicPr>
        <p:blipFill>
          <a:blip r:embed="rId3"/>
          <a:stretch/>
        </p:blipFill>
        <p:spPr>
          <a:xfrm>
            <a:off x="453600" y="3838320"/>
            <a:ext cx="3288240" cy="2284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06" dur="indefinite" restart="never" nodeType="tmRoot">
          <p:childTnLst>
            <p:seq>
              <p:cTn id="107" dur="indefinite" nodeType="mainSeq">
                <p:childTnLst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ustomShape 1"/>
          <p:cNvSpPr/>
          <p:nvPr/>
        </p:nvSpPr>
        <p:spPr>
          <a:xfrm>
            <a:off x="685800" y="609480"/>
            <a:ext cx="777132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i="1" lang="hr-HR" sz="4400" spc="-1" strike="noStrike">
                <a:solidFill>
                  <a:srgbClr val="ffff00"/>
                </a:solidFill>
                <a:latin typeface="Times New Roman"/>
                <a:ea typeface="DejaVu Sans"/>
              </a:rPr>
              <a:t>London</a:t>
            </a:r>
            <a:r>
              <a:rPr b="1" lang="hr-HR" sz="44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hr-HR" sz="4400" spc="-1" strike="noStrike">
              <a:latin typeface="Arial"/>
            </a:endParaRPr>
          </a:p>
        </p:txBody>
      </p:sp>
      <p:pic>
        <p:nvPicPr>
          <p:cNvPr id="183" name="Picture 48" descr=""/>
          <p:cNvPicPr/>
          <p:nvPr/>
        </p:nvPicPr>
        <p:blipFill>
          <a:blip r:embed="rId1"/>
          <a:stretch/>
        </p:blipFill>
        <p:spPr>
          <a:xfrm>
            <a:off x="3657600" y="6620040"/>
            <a:ext cx="1818360" cy="236880"/>
          </a:xfrm>
          <a:prstGeom prst="rect">
            <a:avLst/>
          </a:prstGeom>
          <a:ln>
            <a:noFill/>
          </a:ln>
        </p:spPr>
      </p:pic>
      <p:sp>
        <p:nvSpPr>
          <p:cNvPr id="184" name="CustomShape 2"/>
          <p:cNvSpPr/>
          <p:nvPr/>
        </p:nvSpPr>
        <p:spPr>
          <a:xfrm>
            <a:off x="0" y="4038480"/>
            <a:ext cx="9142920" cy="57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  <a:spcBef>
                <a:spcPts val="1599"/>
              </a:spcBef>
            </a:pPr>
            <a:r>
              <a:rPr b="0" lang="hr-HR" sz="3200" spc="-1" strike="noStrike">
                <a:solidFill>
                  <a:srgbClr val="00b0f0"/>
                </a:solidFill>
                <a:latin typeface="Times New Roman"/>
                <a:ea typeface="DejaVu Sans"/>
              </a:rPr>
              <a:t> </a:t>
            </a:r>
            <a:endParaRPr b="0" lang="hr-HR" sz="3200" spc="-1" strike="noStrike">
              <a:latin typeface="Arial"/>
            </a:endParaRPr>
          </a:p>
        </p:txBody>
      </p:sp>
      <p:sp>
        <p:nvSpPr>
          <p:cNvPr id="185" name="CustomShape 3"/>
          <p:cNvSpPr/>
          <p:nvPr/>
        </p:nvSpPr>
        <p:spPr>
          <a:xfrm>
            <a:off x="685800" y="2401560"/>
            <a:ext cx="7999920" cy="76032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1" lang="hr-HR" sz="4400" spc="-1" strike="noStrike">
                <a:solidFill>
                  <a:srgbClr val="cc0000"/>
                </a:solidFill>
                <a:latin typeface="Times New Roman"/>
                <a:ea typeface="DejaVu Sans"/>
              </a:rPr>
              <a:t>Who is a beefeater?</a:t>
            </a:r>
            <a:endParaRPr b="0" lang="hr-HR" sz="4400" spc="-1" strike="noStrike">
              <a:latin typeface="Arial"/>
            </a:endParaRPr>
          </a:p>
        </p:txBody>
      </p:sp>
      <p:sp>
        <p:nvSpPr>
          <p:cNvPr id="186" name="CustomShape 4"/>
          <p:cNvSpPr/>
          <p:nvPr/>
        </p:nvSpPr>
        <p:spPr>
          <a:xfrm>
            <a:off x="7696080" y="5105520"/>
            <a:ext cx="1041840" cy="1041840"/>
          </a:xfrm>
          <a:prstGeom prst="actionButtonHome">
            <a:avLst/>
          </a:prstGeom>
          <a:solidFill>
            <a:srgbClr val="ffc0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87" name="Picture 17" descr=""/>
          <p:cNvPicPr/>
          <p:nvPr/>
        </p:nvPicPr>
        <p:blipFill>
          <a:blip r:embed="rId2"/>
          <a:stretch/>
        </p:blipFill>
        <p:spPr>
          <a:xfrm>
            <a:off x="76320" y="0"/>
            <a:ext cx="2322000" cy="2322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2" dur="indefinite" restart="never" nodeType="tmRoot">
          <p:childTnLst>
            <p:seq>
              <p:cTn id="113" dur="indefinite" nodeType="mainSeq">
                <p:childTnLst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685800" y="609480"/>
            <a:ext cx="777132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hr-HR" sz="4400" spc="-1" strike="noStrike">
                <a:solidFill>
                  <a:srgbClr val="ffff66"/>
                </a:solidFill>
                <a:latin typeface="Arial Black"/>
                <a:ea typeface="DejaVu Sans"/>
              </a:rPr>
              <a:t>The UK</a:t>
            </a:r>
            <a:r>
              <a:rPr b="0" lang="hr-HR" sz="4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b="0" lang="hr-HR" sz="4400" spc="-1" strike="noStrike">
              <a:latin typeface="Arial"/>
            </a:endParaRPr>
          </a:p>
        </p:txBody>
      </p:sp>
      <p:sp>
        <p:nvSpPr>
          <p:cNvPr id="82" name="CustomShape 2"/>
          <p:cNvSpPr/>
          <p:nvPr/>
        </p:nvSpPr>
        <p:spPr>
          <a:xfrm>
            <a:off x="2666880" y="3657600"/>
            <a:ext cx="5561640" cy="1064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3" name="CustomShape 3"/>
          <p:cNvSpPr/>
          <p:nvPr/>
        </p:nvSpPr>
        <p:spPr>
          <a:xfrm>
            <a:off x="2057400" y="1834560"/>
            <a:ext cx="6552000" cy="1552320"/>
          </a:xfrm>
          <a:prstGeom prst="rect">
            <a:avLst/>
          </a:prstGeom>
          <a:gradFill rotWithShape="0">
            <a:gsLst>
              <a:gs pos="0">
                <a:srgbClr val="bfbfff"/>
              </a:gs>
              <a:gs pos="100000">
                <a:srgbClr val="e7e7ff"/>
              </a:gs>
            </a:gsLst>
            <a:lin ang="16200000"/>
          </a:gradFill>
          <a:ln>
            <a:solidFill>
              <a:srgbClr val="2d2dcb"/>
            </a:solidFill>
            <a:round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1" lang="hr-HR" sz="4800" spc="-1" strike="noStrike">
                <a:solidFill>
                  <a:srgbClr val="660066"/>
                </a:solidFill>
                <a:latin typeface="Times New Roman"/>
                <a:ea typeface="DejaVu Sans"/>
              </a:rPr>
              <a:t>What is the official name of the UK?</a:t>
            </a:r>
            <a:r>
              <a:rPr b="0" lang="hr-HR" sz="2400" spc="-1" strike="noStrike">
                <a:solidFill>
                  <a:srgbClr val="660066"/>
                </a:solidFill>
                <a:latin typeface="Times New Roman"/>
                <a:ea typeface="DejaVu Sans"/>
              </a:rPr>
              <a:t> </a:t>
            </a:r>
            <a:endParaRPr b="0" lang="hr-HR" sz="2400" spc="-1" strike="noStrike">
              <a:latin typeface="Arial"/>
            </a:endParaRPr>
          </a:p>
        </p:txBody>
      </p:sp>
      <p:sp>
        <p:nvSpPr>
          <p:cNvPr id="84" name="CustomShape 4"/>
          <p:cNvSpPr/>
          <p:nvPr/>
        </p:nvSpPr>
        <p:spPr>
          <a:xfrm>
            <a:off x="7696080" y="5105520"/>
            <a:ext cx="1041840" cy="1041840"/>
          </a:xfrm>
          <a:prstGeom prst="actionButtonHome">
            <a:avLst/>
          </a:prstGeom>
          <a:solidFill>
            <a:schemeClr val="bg2">
              <a:lumMod val="20000"/>
              <a:lumOff val="8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5" name="Picture 15" descr=""/>
          <p:cNvPicPr/>
          <p:nvPr/>
        </p:nvPicPr>
        <p:blipFill>
          <a:blip r:embed="rId1"/>
          <a:stretch/>
        </p:blipFill>
        <p:spPr>
          <a:xfrm>
            <a:off x="380880" y="380880"/>
            <a:ext cx="2202480" cy="4732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" dur="indefinite" restart="never" nodeType="tmRoot">
          <p:childTnLst>
            <p:seq>
              <p:cTn id="9" dur="indefinite" nodeType="mainSeq">
                <p:childTnLst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ustomShape 1"/>
          <p:cNvSpPr/>
          <p:nvPr/>
        </p:nvSpPr>
        <p:spPr>
          <a:xfrm>
            <a:off x="685800" y="609480"/>
            <a:ext cx="777132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hr-HR" sz="4400" spc="-1" strike="noStrike">
                <a:solidFill>
                  <a:srgbClr val="ffff66"/>
                </a:solidFill>
                <a:latin typeface="Arial Black"/>
                <a:ea typeface="DejaVu Sans"/>
              </a:rPr>
              <a:t>The UK</a:t>
            </a:r>
            <a:endParaRPr b="0" lang="hr-HR" sz="4400" spc="-1" strike="noStrike">
              <a:latin typeface="Arial"/>
            </a:endParaRPr>
          </a:p>
        </p:txBody>
      </p:sp>
      <p:pic>
        <p:nvPicPr>
          <p:cNvPr id="189" name="Picture 40" descr=""/>
          <p:cNvPicPr/>
          <p:nvPr/>
        </p:nvPicPr>
        <p:blipFill>
          <a:blip r:embed="rId1"/>
          <a:stretch/>
        </p:blipFill>
        <p:spPr>
          <a:xfrm>
            <a:off x="3657600" y="6620040"/>
            <a:ext cx="1818360" cy="236880"/>
          </a:xfrm>
          <a:prstGeom prst="rect">
            <a:avLst/>
          </a:prstGeom>
          <a:ln>
            <a:noFill/>
          </a:ln>
        </p:spPr>
      </p:pic>
      <p:sp>
        <p:nvSpPr>
          <p:cNvPr id="190" name="CustomShape 2"/>
          <p:cNvSpPr/>
          <p:nvPr/>
        </p:nvSpPr>
        <p:spPr>
          <a:xfrm>
            <a:off x="3048120" y="3962520"/>
            <a:ext cx="4570920" cy="57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1" name="CustomShape 3"/>
          <p:cNvSpPr/>
          <p:nvPr/>
        </p:nvSpPr>
        <p:spPr>
          <a:xfrm>
            <a:off x="457200" y="1577880"/>
            <a:ext cx="8228520" cy="2100960"/>
          </a:xfrm>
          <a:prstGeom prst="rect">
            <a:avLst/>
          </a:prstGeom>
          <a:gradFill rotWithShape="0">
            <a:gsLst>
              <a:gs pos="0">
                <a:srgbClr val="bfbfff"/>
              </a:gs>
              <a:gs pos="100000">
                <a:srgbClr val="e7e7ff"/>
              </a:gs>
            </a:gsLst>
            <a:lin ang="16200000"/>
          </a:gradFill>
          <a:ln>
            <a:solidFill>
              <a:srgbClr val="2d2dcb"/>
            </a:solidFill>
            <a:round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1" lang="hr-HR" sz="6600" spc="-1" strike="noStrike">
                <a:solidFill>
                  <a:srgbClr val="cc0000"/>
                </a:solidFill>
                <a:latin typeface="Times New Roman"/>
                <a:ea typeface="DejaVu Sans"/>
              </a:rPr>
              <a:t>Who is the head of England?</a:t>
            </a:r>
            <a:endParaRPr b="0" lang="hr-HR" sz="6600" spc="-1" strike="noStrike">
              <a:latin typeface="Arial"/>
            </a:endParaRPr>
          </a:p>
        </p:txBody>
      </p:sp>
      <p:pic>
        <p:nvPicPr>
          <p:cNvPr id="192" name="Рисунок 11" descr=""/>
          <p:cNvPicPr/>
          <p:nvPr/>
        </p:nvPicPr>
        <p:blipFill>
          <a:blip r:embed="rId2"/>
          <a:stretch/>
        </p:blipFill>
        <p:spPr>
          <a:xfrm>
            <a:off x="533520" y="3886200"/>
            <a:ext cx="1235520" cy="1751400"/>
          </a:xfrm>
          <a:prstGeom prst="rect">
            <a:avLst/>
          </a:prstGeom>
          <a:ln>
            <a:noFill/>
          </a:ln>
        </p:spPr>
      </p:pic>
      <p:sp>
        <p:nvSpPr>
          <p:cNvPr id="193" name="CustomShape 4"/>
          <p:cNvSpPr/>
          <p:nvPr/>
        </p:nvSpPr>
        <p:spPr>
          <a:xfrm>
            <a:off x="7696080" y="5105520"/>
            <a:ext cx="1041840" cy="1041840"/>
          </a:xfrm>
          <a:prstGeom prst="actionButtonHome">
            <a:avLst/>
          </a:prstGeom>
          <a:solidFill>
            <a:schemeClr val="bg2">
              <a:lumMod val="20000"/>
              <a:lumOff val="8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8" dur="indefinite" restart="never" nodeType="tmRoot">
          <p:childTnLst>
            <p:seq>
              <p:cTn id="119" dur="indefinite" nodeType="mainSeq">
                <p:childTnLst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CustomShape 1"/>
          <p:cNvSpPr/>
          <p:nvPr/>
        </p:nvSpPr>
        <p:spPr>
          <a:xfrm>
            <a:off x="685800" y="609480"/>
            <a:ext cx="777132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hr-HR" sz="4000" spc="-1" strike="noStrike">
                <a:solidFill>
                  <a:srgbClr val="66ff33"/>
                </a:solidFill>
                <a:latin typeface="Comic Sans MS"/>
                <a:ea typeface="DejaVu Sans"/>
              </a:rPr>
              <a:t>Holidays around the world</a:t>
            </a:r>
            <a:r>
              <a:rPr b="0" lang="hr-HR" sz="4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b="0" lang="hr-HR" sz="4000" spc="-1" strike="noStrike">
              <a:latin typeface="Arial"/>
            </a:endParaRPr>
          </a:p>
        </p:txBody>
      </p:sp>
      <p:pic>
        <p:nvPicPr>
          <p:cNvPr id="195" name="Picture 40" descr=""/>
          <p:cNvPicPr/>
          <p:nvPr/>
        </p:nvPicPr>
        <p:blipFill>
          <a:blip r:embed="rId1"/>
          <a:stretch/>
        </p:blipFill>
        <p:spPr>
          <a:xfrm>
            <a:off x="3657600" y="6620040"/>
            <a:ext cx="1818360" cy="236880"/>
          </a:xfrm>
          <a:prstGeom prst="rect">
            <a:avLst/>
          </a:prstGeom>
          <a:ln>
            <a:noFill/>
          </a:ln>
        </p:spPr>
      </p:pic>
      <p:sp>
        <p:nvSpPr>
          <p:cNvPr id="196" name="CustomShape 2"/>
          <p:cNvSpPr/>
          <p:nvPr/>
        </p:nvSpPr>
        <p:spPr>
          <a:xfrm>
            <a:off x="-228600" y="4495680"/>
            <a:ext cx="914292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7" name="CustomShape 3"/>
          <p:cNvSpPr/>
          <p:nvPr/>
        </p:nvSpPr>
        <p:spPr>
          <a:xfrm>
            <a:off x="316440" y="1497960"/>
            <a:ext cx="8069040" cy="2283480"/>
          </a:xfrm>
          <a:prstGeom prst="rect">
            <a:avLst/>
          </a:prstGeom>
          <a:gradFill rotWithShape="0">
            <a:gsLst>
              <a:gs pos="0">
                <a:srgbClr val="7474c8"/>
              </a:gs>
              <a:gs pos="100000">
                <a:srgbClr val="9c9cff"/>
              </a:gs>
            </a:gsLst>
            <a:lin ang="16200000"/>
          </a:gradFill>
          <a:ln>
            <a:noFill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1" lang="hr-HR" sz="4800" spc="-1" strike="noStrike">
                <a:solidFill>
                  <a:srgbClr val="ffff00"/>
                </a:solidFill>
                <a:latin typeface="Times New Roman"/>
                <a:ea typeface="DejaVu Sans"/>
              </a:rPr>
              <a:t>What holiday is celebrated in the USA on the fourth Thursday in November?</a:t>
            </a:r>
            <a:r>
              <a:rPr b="0" lang="hr-HR" sz="4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endParaRPr b="0" lang="hr-HR" sz="4800" spc="-1" strike="noStrike">
              <a:latin typeface="Arial"/>
            </a:endParaRPr>
          </a:p>
        </p:txBody>
      </p:sp>
      <p:pic>
        <p:nvPicPr>
          <p:cNvPr id="198" name="Рисунок 11" descr=""/>
          <p:cNvPicPr/>
          <p:nvPr/>
        </p:nvPicPr>
        <p:blipFill>
          <a:blip r:embed="rId2"/>
          <a:stretch/>
        </p:blipFill>
        <p:spPr>
          <a:xfrm>
            <a:off x="6934320" y="3962520"/>
            <a:ext cx="1027800" cy="951480"/>
          </a:xfrm>
          <a:prstGeom prst="rect">
            <a:avLst/>
          </a:prstGeom>
          <a:ln>
            <a:noFill/>
          </a:ln>
        </p:spPr>
      </p:pic>
      <p:sp>
        <p:nvSpPr>
          <p:cNvPr id="199" name="CustomShape 4"/>
          <p:cNvSpPr/>
          <p:nvPr/>
        </p:nvSpPr>
        <p:spPr>
          <a:xfrm>
            <a:off x="7696080" y="5105520"/>
            <a:ext cx="1041840" cy="1041840"/>
          </a:xfrm>
          <a:prstGeom prst="actionButtonHome">
            <a:avLst/>
          </a:prstGeom>
          <a:solidFill>
            <a:srgbClr val="9900cc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00" name="Picture 19" descr=""/>
          <p:cNvPicPr/>
          <p:nvPr/>
        </p:nvPicPr>
        <p:blipFill>
          <a:blip r:embed="rId3"/>
          <a:stretch/>
        </p:blipFill>
        <p:spPr>
          <a:xfrm>
            <a:off x="228600" y="4800600"/>
            <a:ext cx="1827720" cy="17881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24" dur="indefinite" restart="never" nodeType="tmRoot">
          <p:childTnLst>
            <p:seq>
              <p:cTn id="125" dur="indefinite" nodeType="mainSeq">
                <p:childTnLst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CustomShape 1"/>
          <p:cNvSpPr/>
          <p:nvPr/>
        </p:nvSpPr>
        <p:spPr>
          <a:xfrm>
            <a:off x="685800" y="609480"/>
            <a:ext cx="777132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hr-HR" sz="5400" spc="-1" strike="noStrike">
                <a:solidFill>
                  <a:srgbClr val="00ff00"/>
                </a:solidFill>
                <a:latin typeface="Times New Roman"/>
                <a:ea typeface="DejaVu Sans"/>
              </a:rPr>
              <a:t>Geography</a:t>
            </a:r>
            <a:endParaRPr b="0" lang="hr-HR" sz="5400" spc="-1" strike="noStrike">
              <a:latin typeface="Arial"/>
            </a:endParaRPr>
          </a:p>
        </p:txBody>
      </p:sp>
      <p:pic>
        <p:nvPicPr>
          <p:cNvPr id="202" name="Picture 40" descr=""/>
          <p:cNvPicPr/>
          <p:nvPr/>
        </p:nvPicPr>
        <p:blipFill>
          <a:blip r:embed="rId1"/>
          <a:stretch/>
        </p:blipFill>
        <p:spPr>
          <a:xfrm>
            <a:off x="3657600" y="6620040"/>
            <a:ext cx="1818360" cy="236880"/>
          </a:xfrm>
          <a:prstGeom prst="rect">
            <a:avLst/>
          </a:prstGeom>
          <a:ln>
            <a:noFill/>
          </a:ln>
        </p:spPr>
      </p:pic>
      <p:sp>
        <p:nvSpPr>
          <p:cNvPr id="203" name="CustomShape 2"/>
          <p:cNvSpPr/>
          <p:nvPr/>
        </p:nvSpPr>
        <p:spPr>
          <a:xfrm>
            <a:off x="0" y="4038480"/>
            <a:ext cx="914292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hr-H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b="0" lang="hr-HR" sz="2400" spc="-1" strike="noStrike">
              <a:latin typeface="Arial"/>
            </a:endParaRPr>
          </a:p>
        </p:txBody>
      </p:sp>
      <p:sp>
        <p:nvSpPr>
          <p:cNvPr id="204" name="CustomShape 3"/>
          <p:cNvSpPr/>
          <p:nvPr/>
        </p:nvSpPr>
        <p:spPr>
          <a:xfrm>
            <a:off x="1371600" y="1762200"/>
            <a:ext cx="6933240" cy="1887840"/>
          </a:xfrm>
          <a:prstGeom prst="rect">
            <a:avLst/>
          </a:prstGeom>
          <a:gradFill rotWithShape="0">
            <a:gsLst>
              <a:gs pos="0">
                <a:srgbClr val="009872"/>
              </a:gs>
              <a:gs pos="100000">
                <a:srgbClr val="00c594"/>
              </a:gs>
            </a:gsLst>
            <a:lin ang="16200000"/>
          </a:gradFill>
          <a:ln>
            <a:solidFill>
              <a:srgbClr val="00c795"/>
            </a:solidFill>
            <a:round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spAutoFit/>
          </a:bodyPr>
          <a:p>
            <a:pPr>
              <a:lnSpc>
                <a:spcPct val="100000"/>
              </a:lnSpc>
            </a:pPr>
            <a:r>
              <a:rPr b="1" lang="hr-HR" sz="3200" spc="-1" strike="noStrike">
                <a:solidFill>
                  <a:srgbClr val="0000ff"/>
                </a:solidFill>
                <a:latin typeface="Times New Roman"/>
                <a:ea typeface="DejaVu Sans"/>
              </a:rPr>
              <a:t>Which country accounts for just over half of the total square miles of theUnited Kingdom? </a:t>
            </a:r>
            <a:r>
              <a:rPr b="0" lang="hr-HR" sz="5400" spc="-1" strike="noStrike">
                <a:solidFill>
                  <a:srgbClr val="800080"/>
                </a:solidFill>
                <a:latin typeface="Times New Roman"/>
                <a:ea typeface="DejaVu Sans"/>
              </a:rPr>
              <a:t> </a:t>
            </a:r>
            <a:endParaRPr b="0" lang="hr-HR" sz="5400" spc="-1" strike="noStrike">
              <a:latin typeface="Arial"/>
            </a:endParaRPr>
          </a:p>
        </p:txBody>
      </p:sp>
      <p:sp>
        <p:nvSpPr>
          <p:cNvPr id="205" name="CustomShape 4"/>
          <p:cNvSpPr/>
          <p:nvPr/>
        </p:nvSpPr>
        <p:spPr>
          <a:xfrm>
            <a:off x="7696080" y="5105520"/>
            <a:ext cx="1041840" cy="1041840"/>
          </a:xfrm>
          <a:prstGeom prst="actionButtonHome">
            <a:avLst/>
          </a:prstGeom>
          <a:solidFill>
            <a:schemeClr val="accent1">
              <a:lumMod val="60000"/>
              <a:lumOff val="4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0" dur="indefinite" restart="never" nodeType="tmRoot">
          <p:childTnLst>
            <p:seq>
              <p:cTn id="131" dur="indefinite" nodeType="mainSeq">
                <p:childTnLst>
                  <p:par>
                    <p:cTn id="132" nodeType="clickEffect" fill="hold">
                      <p:stCondLst>
                        <p:cond delay="indefinite"/>
                      </p:stCondLst>
                      <p:childTnLst>
                        <p:par>
                          <p:cTn id="13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3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ustomShape 1"/>
          <p:cNvSpPr/>
          <p:nvPr/>
        </p:nvSpPr>
        <p:spPr>
          <a:xfrm>
            <a:off x="685800" y="533520"/>
            <a:ext cx="7771320" cy="2818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000" algn="ctr">
              <a:lnSpc>
                <a:spcPct val="100000"/>
              </a:lnSpc>
              <a:spcBef>
                <a:spcPts val="1440"/>
              </a:spcBef>
            </a:pPr>
            <a:r>
              <a:rPr b="1" lang="hr-HR" sz="7200" spc="-1" strike="noStrike">
                <a:solidFill>
                  <a:srgbClr val="ffff00"/>
                </a:solidFill>
                <a:latin typeface="Comic Sans MS"/>
                <a:ea typeface="DejaVu Sans"/>
              </a:rPr>
              <a:t>Thank you for your participation!</a:t>
            </a:r>
            <a:endParaRPr b="0" lang="hr-HR" sz="7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CustomShape 1"/>
          <p:cNvSpPr/>
          <p:nvPr/>
        </p:nvSpPr>
        <p:spPr>
          <a:xfrm>
            <a:off x="685800" y="609480"/>
            <a:ext cx="777132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hr-HR" sz="4400" spc="-1" strike="noStrike">
                <a:solidFill>
                  <a:srgbClr val="ffff66"/>
                </a:solidFill>
                <a:latin typeface="Arial Black"/>
                <a:ea typeface="DejaVu Sans"/>
              </a:rPr>
              <a:t>The UK</a:t>
            </a:r>
            <a:r>
              <a:rPr b="0" lang="hr-HR" sz="4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b="0" lang="hr-HR" sz="4400" spc="-1" strike="noStrike">
              <a:latin typeface="Arial"/>
            </a:endParaRPr>
          </a:p>
        </p:txBody>
      </p:sp>
      <p:sp>
        <p:nvSpPr>
          <p:cNvPr id="208" name="CustomShape 2"/>
          <p:cNvSpPr/>
          <p:nvPr/>
        </p:nvSpPr>
        <p:spPr>
          <a:xfrm>
            <a:off x="2666880" y="3657600"/>
            <a:ext cx="5561640" cy="1064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  <a:spcBef>
                <a:spcPts val="1599"/>
              </a:spcBef>
            </a:pPr>
            <a:r>
              <a:rPr b="1" lang="hr-HR" sz="3200" spc="-1" strike="noStrike">
                <a:solidFill>
                  <a:srgbClr val="ff7c80"/>
                </a:solidFill>
                <a:latin typeface="Times New Roman"/>
                <a:ea typeface="DejaVu Sans"/>
              </a:rPr>
              <a:t>The United Kingdom of Great Britain and Northern Ireland</a:t>
            </a:r>
            <a:r>
              <a:rPr b="0" lang="hr-HR" sz="3200" spc="-1" strike="noStrike">
                <a:solidFill>
                  <a:srgbClr val="ff7c80"/>
                </a:solidFill>
                <a:latin typeface="Times New Roman"/>
                <a:ea typeface="DejaVu Sans"/>
              </a:rPr>
              <a:t> </a:t>
            </a:r>
            <a:endParaRPr b="0" lang="hr-HR" sz="3200" spc="-1" strike="noStrike">
              <a:latin typeface="Arial"/>
            </a:endParaRPr>
          </a:p>
        </p:txBody>
      </p:sp>
      <p:sp>
        <p:nvSpPr>
          <p:cNvPr id="209" name="CustomShape 3"/>
          <p:cNvSpPr/>
          <p:nvPr/>
        </p:nvSpPr>
        <p:spPr>
          <a:xfrm>
            <a:off x="2057400" y="1834560"/>
            <a:ext cx="6552000" cy="1552320"/>
          </a:xfrm>
          <a:prstGeom prst="rect">
            <a:avLst/>
          </a:prstGeom>
          <a:gradFill rotWithShape="0">
            <a:gsLst>
              <a:gs pos="0">
                <a:srgbClr val="bfbfff"/>
              </a:gs>
              <a:gs pos="100000">
                <a:srgbClr val="e7e7ff"/>
              </a:gs>
            </a:gsLst>
            <a:lin ang="16200000"/>
          </a:gradFill>
          <a:ln>
            <a:solidFill>
              <a:srgbClr val="2d2dcb"/>
            </a:solidFill>
            <a:round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1" lang="hr-HR" sz="4800" spc="-1" strike="noStrike">
                <a:solidFill>
                  <a:srgbClr val="660066"/>
                </a:solidFill>
                <a:latin typeface="Times New Roman"/>
                <a:ea typeface="DejaVu Sans"/>
              </a:rPr>
              <a:t>What is the official name of the UK?</a:t>
            </a:r>
            <a:r>
              <a:rPr b="0" lang="hr-HR" sz="2400" spc="-1" strike="noStrike">
                <a:solidFill>
                  <a:srgbClr val="660066"/>
                </a:solidFill>
                <a:latin typeface="Times New Roman"/>
                <a:ea typeface="DejaVu Sans"/>
              </a:rPr>
              <a:t> </a:t>
            </a:r>
            <a:endParaRPr b="0" lang="hr-HR" sz="2400" spc="-1" strike="noStrike">
              <a:latin typeface="Arial"/>
            </a:endParaRPr>
          </a:p>
        </p:txBody>
      </p:sp>
      <p:sp>
        <p:nvSpPr>
          <p:cNvPr id="210" name="CustomShape 4"/>
          <p:cNvSpPr/>
          <p:nvPr/>
        </p:nvSpPr>
        <p:spPr>
          <a:xfrm>
            <a:off x="7696080" y="5105520"/>
            <a:ext cx="1041840" cy="1041840"/>
          </a:xfrm>
          <a:prstGeom prst="actionButtonHome">
            <a:avLst/>
          </a:prstGeom>
          <a:solidFill>
            <a:schemeClr val="bg2">
              <a:lumMod val="20000"/>
              <a:lumOff val="8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11" name="Picture 15" descr=""/>
          <p:cNvPicPr/>
          <p:nvPr/>
        </p:nvPicPr>
        <p:blipFill>
          <a:blip r:embed="rId1"/>
          <a:stretch/>
        </p:blipFill>
        <p:spPr>
          <a:xfrm>
            <a:off x="380880" y="380880"/>
            <a:ext cx="2202480" cy="4732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6" dur="indefinite" restart="never" nodeType="tmRoot">
          <p:childTnLst>
            <p:seq>
              <p:cTn id="137" dur="indefinite" nodeType="mainSeq">
                <p:childTnLst>
                  <p:par>
                    <p:cTn id="138" nodeType="clickEffect" fill="hold">
                      <p:stCondLst>
                        <p:cond delay="indefinite"/>
                      </p:stCondLst>
                      <p:childTnLst>
                        <p:par>
                          <p:cTn id="13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4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ustomShape 1"/>
          <p:cNvSpPr/>
          <p:nvPr/>
        </p:nvSpPr>
        <p:spPr>
          <a:xfrm>
            <a:off x="685800" y="609480"/>
            <a:ext cx="777132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i="1" lang="hr-HR" sz="4400" spc="-1" strike="noStrike">
                <a:solidFill>
                  <a:srgbClr val="ffff00"/>
                </a:solidFill>
                <a:latin typeface="Times New Roman"/>
                <a:ea typeface="DejaVu Sans"/>
              </a:rPr>
              <a:t>Riddles</a:t>
            </a:r>
            <a:endParaRPr b="0" lang="hr-HR" sz="4400" spc="-1" strike="noStrike">
              <a:latin typeface="Arial"/>
            </a:endParaRPr>
          </a:p>
        </p:txBody>
      </p:sp>
      <p:pic>
        <p:nvPicPr>
          <p:cNvPr id="213" name="Picture 52" descr=""/>
          <p:cNvPicPr/>
          <p:nvPr/>
        </p:nvPicPr>
        <p:blipFill>
          <a:blip r:embed="rId1"/>
          <a:stretch/>
        </p:blipFill>
        <p:spPr>
          <a:xfrm>
            <a:off x="3657600" y="6620040"/>
            <a:ext cx="1818360" cy="236880"/>
          </a:xfrm>
          <a:prstGeom prst="rect">
            <a:avLst/>
          </a:prstGeom>
          <a:ln>
            <a:noFill/>
          </a:ln>
        </p:spPr>
      </p:pic>
      <p:sp>
        <p:nvSpPr>
          <p:cNvPr id="214" name="CustomShape 2"/>
          <p:cNvSpPr/>
          <p:nvPr/>
        </p:nvSpPr>
        <p:spPr>
          <a:xfrm>
            <a:off x="685800" y="4191120"/>
            <a:ext cx="7542720" cy="57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  <a:spcBef>
                <a:spcPts val="1599"/>
              </a:spcBef>
            </a:pPr>
            <a:r>
              <a:rPr b="1" lang="hr-HR" sz="3200" spc="-1" strike="noStrike">
                <a:solidFill>
                  <a:srgbClr val="ffff00"/>
                </a:solidFill>
                <a:latin typeface="Times New Roman"/>
                <a:ea typeface="DejaVu Sans"/>
              </a:rPr>
              <a:t>Letters</a:t>
            </a:r>
            <a:r>
              <a:rPr b="0" lang="hr-HR" sz="3200" spc="-1" strike="noStrike">
                <a:solidFill>
                  <a:srgbClr val="ffff00"/>
                </a:solidFill>
                <a:latin typeface="Times New Roman"/>
                <a:ea typeface="DejaVu Sans"/>
              </a:rPr>
              <a:t> </a:t>
            </a:r>
            <a:endParaRPr b="0" lang="hr-HR" sz="3200" spc="-1" strike="noStrike">
              <a:latin typeface="Arial"/>
            </a:endParaRPr>
          </a:p>
        </p:txBody>
      </p:sp>
      <p:sp>
        <p:nvSpPr>
          <p:cNvPr id="215" name="CustomShape 3"/>
          <p:cNvSpPr/>
          <p:nvPr/>
        </p:nvSpPr>
        <p:spPr>
          <a:xfrm>
            <a:off x="984240" y="2077200"/>
            <a:ext cx="6781680" cy="1735920"/>
          </a:xfrm>
          <a:prstGeom prst="rect">
            <a:avLst/>
          </a:prstGeom>
          <a:gradFill rotWithShape="0">
            <a:gsLst>
              <a:gs pos="0">
                <a:srgbClr val="78ae97"/>
              </a:gs>
              <a:gs pos="100000">
                <a:srgbClr val="9ce2c4"/>
              </a:gs>
            </a:gsLst>
            <a:lin ang="16200000"/>
          </a:gradFill>
          <a:ln>
            <a:noFill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1" lang="hr-HR" sz="3600" spc="-1" strike="noStrike">
                <a:solidFill>
                  <a:srgbClr val="660066"/>
                </a:solidFill>
                <a:latin typeface="Times New Roman"/>
                <a:ea typeface="DejaVu Sans"/>
              </a:rPr>
              <a:t>There are six of us in every family, but only four in a town. What are we?</a:t>
            </a:r>
            <a:r>
              <a:rPr b="0" lang="hr-HR" sz="3600" spc="-1" strike="noStrike">
                <a:solidFill>
                  <a:srgbClr val="660066"/>
                </a:solidFill>
                <a:latin typeface="Times New Roman"/>
                <a:ea typeface="DejaVu Sans"/>
              </a:rPr>
              <a:t> </a:t>
            </a:r>
            <a:endParaRPr b="0" lang="hr-HR" sz="3600" spc="-1" strike="noStrike">
              <a:latin typeface="Arial"/>
            </a:endParaRPr>
          </a:p>
        </p:txBody>
      </p:sp>
      <p:pic>
        <p:nvPicPr>
          <p:cNvPr id="216" name="Рисунок 11" descr=""/>
          <p:cNvPicPr/>
          <p:nvPr/>
        </p:nvPicPr>
        <p:blipFill>
          <a:blip r:embed="rId2"/>
          <a:stretch/>
        </p:blipFill>
        <p:spPr>
          <a:xfrm>
            <a:off x="762120" y="3505320"/>
            <a:ext cx="1218240" cy="1692720"/>
          </a:xfrm>
          <a:prstGeom prst="rect">
            <a:avLst/>
          </a:prstGeom>
          <a:ln>
            <a:noFill/>
          </a:ln>
        </p:spPr>
      </p:pic>
      <p:sp>
        <p:nvSpPr>
          <p:cNvPr id="217" name="CustomShape 4"/>
          <p:cNvSpPr/>
          <p:nvPr/>
        </p:nvSpPr>
        <p:spPr>
          <a:xfrm>
            <a:off x="7696080" y="5105520"/>
            <a:ext cx="1041840" cy="1041840"/>
          </a:xfrm>
          <a:prstGeom prst="actionButtonHome">
            <a:avLst/>
          </a:prstGeom>
          <a:solidFill>
            <a:schemeClr val="accent1">
              <a:lumMod val="20000"/>
              <a:lumOff val="8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42" dur="indefinite" restart="never" nodeType="tmRoot">
          <p:childTnLst>
            <p:seq>
              <p:cTn id="143" dur="indefinite" nodeType="mainSeq">
                <p:childTnLst>
                  <p:par>
                    <p:cTn id="144" nodeType="clickEffect" fill="hold">
                      <p:stCondLst>
                        <p:cond delay="indefinite"/>
                      </p:stCondLst>
                      <p:childTnLst>
                        <p:par>
                          <p:cTn id="14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4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CustomShape 1"/>
          <p:cNvSpPr/>
          <p:nvPr/>
        </p:nvSpPr>
        <p:spPr>
          <a:xfrm>
            <a:off x="685800" y="609480"/>
            <a:ext cx="777132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i="1" lang="hr-HR" sz="4400" spc="-1" strike="noStrike">
                <a:solidFill>
                  <a:srgbClr val="ffff00"/>
                </a:solidFill>
                <a:latin typeface="Times New Roman"/>
                <a:ea typeface="DejaVu Sans"/>
              </a:rPr>
              <a:t>Geography</a:t>
            </a:r>
            <a:endParaRPr b="0" lang="hr-HR" sz="4400" spc="-1" strike="noStrike">
              <a:latin typeface="Arial"/>
            </a:endParaRPr>
          </a:p>
        </p:txBody>
      </p:sp>
      <p:pic>
        <p:nvPicPr>
          <p:cNvPr id="219" name="Picture 40" descr=""/>
          <p:cNvPicPr/>
          <p:nvPr/>
        </p:nvPicPr>
        <p:blipFill>
          <a:blip r:embed="rId1"/>
          <a:stretch/>
        </p:blipFill>
        <p:spPr>
          <a:xfrm>
            <a:off x="3657600" y="6620040"/>
            <a:ext cx="1818360" cy="236880"/>
          </a:xfrm>
          <a:prstGeom prst="rect">
            <a:avLst/>
          </a:prstGeom>
          <a:ln>
            <a:noFill/>
          </a:ln>
        </p:spPr>
      </p:pic>
      <p:sp>
        <p:nvSpPr>
          <p:cNvPr id="220" name="CustomShape 2"/>
          <p:cNvSpPr/>
          <p:nvPr/>
        </p:nvSpPr>
        <p:spPr>
          <a:xfrm>
            <a:off x="0" y="3809880"/>
            <a:ext cx="9142920" cy="91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  <a:spcBef>
                <a:spcPts val="2701"/>
              </a:spcBef>
            </a:pPr>
            <a:r>
              <a:rPr b="0" lang="hr-HR" sz="5400" spc="-1" strike="noStrike">
                <a:solidFill>
                  <a:srgbClr val="ffff00"/>
                </a:solidFill>
                <a:latin typeface="Times New Roman"/>
                <a:ea typeface="DejaVu Sans"/>
              </a:rPr>
              <a:t>4</a:t>
            </a:r>
            <a:r>
              <a:rPr b="0" lang="hr-H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b="0" lang="hr-HR" sz="2400" spc="-1" strike="noStrike">
              <a:latin typeface="Arial"/>
            </a:endParaRPr>
          </a:p>
        </p:txBody>
      </p:sp>
      <p:sp>
        <p:nvSpPr>
          <p:cNvPr id="221" name="CustomShape 3"/>
          <p:cNvSpPr/>
          <p:nvPr/>
        </p:nvSpPr>
        <p:spPr>
          <a:xfrm>
            <a:off x="1371600" y="1833840"/>
            <a:ext cx="7085520" cy="1918800"/>
          </a:xfrm>
          <a:prstGeom prst="rect">
            <a:avLst/>
          </a:prstGeom>
          <a:gradFill rotWithShape="0">
            <a:gsLst>
              <a:gs pos="0">
                <a:srgbClr val="009872"/>
              </a:gs>
              <a:gs pos="100000">
                <a:srgbClr val="00c594"/>
              </a:gs>
            </a:gsLst>
            <a:lin ang="16200000"/>
          </a:gradFill>
          <a:ln>
            <a:solidFill>
              <a:srgbClr val="00c795"/>
            </a:solidFill>
            <a:round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1" lang="hr-HR" sz="6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How many countries are there in the UK?</a:t>
            </a:r>
            <a:r>
              <a:rPr b="0" lang="hr-HR" sz="6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b="0" lang="hr-HR" sz="6000" spc="-1" strike="noStrike">
              <a:latin typeface="Arial"/>
            </a:endParaRPr>
          </a:p>
        </p:txBody>
      </p:sp>
      <p:sp>
        <p:nvSpPr>
          <p:cNvPr id="222" name="CustomShape 4"/>
          <p:cNvSpPr/>
          <p:nvPr/>
        </p:nvSpPr>
        <p:spPr>
          <a:xfrm>
            <a:off x="7696080" y="5105520"/>
            <a:ext cx="1041840" cy="1041840"/>
          </a:xfrm>
          <a:prstGeom prst="actionButtonHome">
            <a:avLst/>
          </a:prstGeom>
          <a:solidFill>
            <a:schemeClr val="accent1">
              <a:lumMod val="60000"/>
              <a:lumOff val="4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23" name="Picture 17" descr=""/>
          <p:cNvPicPr/>
          <p:nvPr/>
        </p:nvPicPr>
        <p:blipFill>
          <a:blip r:embed="rId2"/>
          <a:stretch/>
        </p:blipFill>
        <p:spPr>
          <a:xfrm>
            <a:off x="457200" y="4491000"/>
            <a:ext cx="1904040" cy="1646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48" dur="indefinite" restart="never" nodeType="tmRoot">
          <p:childTnLst>
            <p:seq>
              <p:cTn id="149" dur="indefinite" nodeType="mainSeq">
                <p:childTnLst>
                  <p:par>
                    <p:cTn id="150" nodeType="clickEffect" fill="hold">
                      <p:stCondLst>
                        <p:cond delay="indefinite"/>
                      </p:stCondLst>
                      <p:childTnLst>
                        <p:par>
                          <p:cTn id="15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5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CustomShape 1"/>
          <p:cNvSpPr/>
          <p:nvPr/>
        </p:nvSpPr>
        <p:spPr>
          <a:xfrm>
            <a:off x="838080" y="609480"/>
            <a:ext cx="777132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i="1" lang="hr-HR" sz="4400" spc="-1" strike="noStrike">
                <a:solidFill>
                  <a:srgbClr val="ffff00"/>
                </a:solidFill>
                <a:latin typeface="Times New Roman"/>
                <a:ea typeface="DejaVu Sans"/>
              </a:rPr>
              <a:t>London</a:t>
            </a:r>
            <a:r>
              <a:rPr b="0" lang="hr-HR" sz="4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b="0" lang="hr-HR" sz="4400" spc="-1" strike="noStrike">
              <a:latin typeface="Arial"/>
            </a:endParaRPr>
          </a:p>
        </p:txBody>
      </p:sp>
      <p:pic>
        <p:nvPicPr>
          <p:cNvPr id="225" name="Picture 40" descr=""/>
          <p:cNvPicPr/>
          <p:nvPr/>
        </p:nvPicPr>
        <p:blipFill>
          <a:blip r:embed="rId1"/>
          <a:stretch/>
        </p:blipFill>
        <p:spPr>
          <a:xfrm>
            <a:off x="3657600" y="6620040"/>
            <a:ext cx="1818360" cy="236880"/>
          </a:xfrm>
          <a:prstGeom prst="rect">
            <a:avLst/>
          </a:prstGeom>
          <a:ln>
            <a:noFill/>
          </a:ln>
        </p:spPr>
      </p:pic>
      <p:sp>
        <p:nvSpPr>
          <p:cNvPr id="226" name="CustomShape 2"/>
          <p:cNvSpPr/>
          <p:nvPr/>
        </p:nvSpPr>
        <p:spPr>
          <a:xfrm>
            <a:off x="1600200" y="4800600"/>
            <a:ext cx="6171120" cy="1308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</a:pPr>
            <a:r>
              <a:rPr b="1" lang="hr-HR" sz="4000" spc="-1" strike="noStrike">
                <a:solidFill>
                  <a:srgbClr val="ffff00"/>
                </a:solidFill>
                <a:latin typeface="Times New Roman"/>
                <a:ea typeface="DejaVu Sans"/>
              </a:rPr>
              <a:t>The statue of Admiral Nelson</a:t>
            </a:r>
            <a:r>
              <a:rPr b="0" lang="hr-HR" sz="4000" spc="-1" strike="noStrike">
                <a:solidFill>
                  <a:srgbClr val="ffff00"/>
                </a:solidFill>
                <a:latin typeface="Times New Roman"/>
                <a:ea typeface="DejaVu Sans"/>
              </a:rPr>
              <a:t> </a:t>
            </a:r>
            <a:endParaRPr b="0" lang="hr-HR" sz="4000" spc="-1" strike="noStrike">
              <a:latin typeface="Arial"/>
            </a:endParaRPr>
          </a:p>
        </p:txBody>
      </p:sp>
      <p:sp>
        <p:nvSpPr>
          <p:cNvPr id="227" name="CustomShape 3"/>
          <p:cNvSpPr/>
          <p:nvPr/>
        </p:nvSpPr>
        <p:spPr>
          <a:xfrm>
            <a:off x="676080" y="2944080"/>
            <a:ext cx="7428960" cy="143064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1" lang="hr-HR" sz="4400" spc="-1" strike="noStrike">
                <a:solidFill>
                  <a:srgbClr val="cc0000"/>
                </a:solidFill>
                <a:latin typeface="Times New Roman"/>
                <a:ea typeface="DejaVu Sans"/>
              </a:rPr>
              <a:t>What can you see in the middle of Trafalgar Square?</a:t>
            </a:r>
            <a:r>
              <a:rPr b="0" lang="hr-HR" sz="4400" spc="-1" strike="noStrike">
                <a:solidFill>
                  <a:srgbClr val="cc0000"/>
                </a:solidFill>
                <a:latin typeface="Times New Roman"/>
                <a:ea typeface="DejaVu Sans"/>
              </a:rPr>
              <a:t> </a:t>
            </a:r>
            <a:endParaRPr b="0" lang="hr-HR" sz="4400" spc="-1" strike="noStrike">
              <a:latin typeface="Arial"/>
            </a:endParaRPr>
          </a:p>
        </p:txBody>
      </p:sp>
      <p:sp>
        <p:nvSpPr>
          <p:cNvPr id="228" name="CustomShape 4"/>
          <p:cNvSpPr/>
          <p:nvPr/>
        </p:nvSpPr>
        <p:spPr>
          <a:xfrm>
            <a:off x="7696080" y="5105520"/>
            <a:ext cx="1041840" cy="1041840"/>
          </a:xfrm>
          <a:prstGeom prst="actionButtonHome">
            <a:avLst/>
          </a:prstGeom>
          <a:solidFill>
            <a:srgbClr val="ffc0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29" name="Picture 16" descr=""/>
          <p:cNvPicPr/>
          <p:nvPr/>
        </p:nvPicPr>
        <p:blipFill>
          <a:blip r:embed="rId2"/>
          <a:stretch/>
        </p:blipFill>
        <p:spPr>
          <a:xfrm>
            <a:off x="228600" y="304920"/>
            <a:ext cx="2665800" cy="21625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4" dur="indefinite" restart="never" nodeType="tmRoot">
          <p:childTnLst>
            <p:seq>
              <p:cTn id="155" dur="indefinite" nodeType="mainSeq">
                <p:childTnLst>
                  <p:par>
                    <p:cTn id="156" nodeType="clickEffect" fill="hold">
                      <p:stCondLst>
                        <p:cond delay="indefinite"/>
                      </p:stCondLst>
                      <p:childTnLst>
                        <p:par>
                          <p:cTn id="15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5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CustomShape 1"/>
          <p:cNvSpPr/>
          <p:nvPr/>
        </p:nvSpPr>
        <p:spPr>
          <a:xfrm>
            <a:off x="685800" y="609480"/>
            <a:ext cx="777132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hr-HR" sz="4400" spc="-1" strike="noStrike">
                <a:solidFill>
                  <a:srgbClr val="ffff66"/>
                </a:solidFill>
                <a:latin typeface="Arial Black"/>
                <a:ea typeface="DejaVu Sans"/>
              </a:rPr>
              <a:t>The UK</a:t>
            </a:r>
            <a:endParaRPr b="0" lang="hr-HR" sz="4400" spc="-1" strike="noStrike">
              <a:latin typeface="Arial"/>
            </a:endParaRPr>
          </a:p>
        </p:txBody>
      </p:sp>
      <p:pic>
        <p:nvPicPr>
          <p:cNvPr id="231" name="Picture 40" descr=""/>
          <p:cNvPicPr/>
          <p:nvPr/>
        </p:nvPicPr>
        <p:blipFill>
          <a:blip r:embed="rId1"/>
          <a:stretch/>
        </p:blipFill>
        <p:spPr>
          <a:xfrm>
            <a:off x="3657600" y="6620040"/>
            <a:ext cx="1818360" cy="236880"/>
          </a:xfrm>
          <a:prstGeom prst="rect">
            <a:avLst/>
          </a:prstGeom>
          <a:ln>
            <a:noFill/>
          </a:ln>
        </p:spPr>
      </p:pic>
      <p:sp>
        <p:nvSpPr>
          <p:cNvPr id="232" name="CustomShape 2"/>
          <p:cNvSpPr/>
          <p:nvPr/>
        </p:nvSpPr>
        <p:spPr>
          <a:xfrm>
            <a:off x="0" y="3809880"/>
            <a:ext cx="9142920" cy="699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</a:pPr>
            <a:r>
              <a:rPr b="1" lang="hr-HR" sz="4000" spc="-1" strike="noStrike">
                <a:solidFill>
                  <a:srgbClr val="ffff00"/>
                </a:solidFill>
                <a:latin typeface="Times New Roman"/>
                <a:ea typeface="DejaVu Sans"/>
              </a:rPr>
              <a:t>Belfast, Cardiff, London, Edinburgh</a:t>
            </a:r>
            <a:endParaRPr b="0" lang="hr-HR" sz="4000" spc="-1" strike="noStrike">
              <a:latin typeface="Arial"/>
            </a:endParaRPr>
          </a:p>
        </p:txBody>
      </p:sp>
      <p:sp>
        <p:nvSpPr>
          <p:cNvPr id="233" name="CustomShape 3"/>
          <p:cNvSpPr/>
          <p:nvPr/>
        </p:nvSpPr>
        <p:spPr>
          <a:xfrm>
            <a:off x="838080" y="2004480"/>
            <a:ext cx="7619040" cy="1552320"/>
          </a:xfrm>
          <a:prstGeom prst="rect">
            <a:avLst/>
          </a:prstGeom>
          <a:gradFill rotWithShape="0">
            <a:gsLst>
              <a:gs pos="0">
                <a:srgbClr val="bfbfff"/>
              </a:gs>
              <a:gs pos="100000">
                <a:srgbClr val="e7e7ff"/>
              </a:gs>
            </a:gsLst>
            <a:lin ang="16200000"/>
          </a:gradFill>
          <a:ln>
            <a:solidFill>
              <a:srgbClr val="2d2dcb"/>
            </a:solidFill>
            <a:round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1" lang="hr-HR" sz="4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What are the capitals of all the countries of the UK?</a:t>
            </a:r>
            <a:r>
              <a:rPr b="0" lang="hr-HR" sz="4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b="0" lang="hr-HR" sz="4000" spc="-1" strike="noStrike">
              <a:latin typeface="Arial"/>
            </a:endParaRPr>
          </a:p>
        </p:txBody>
      </p:sp>
      <p:pic>
        <p:nvPicPr>
          <p:cNvPr id="234" name="Рисунок 13" descr=""/>
          <p:cNvPicPr/>
          <p:nvPr/>
        </p:nvPicPr>
        <p:blipFill>
          <a:blip r:embed="rId2"/>
          <a:stretch/>
        </p:blipFill>
        <p:spPr>
          <a:xfrm>
            <a:off x="380880" y="609480"/>
            <a:ext cx="1465920" cy="1037160"/>
          </a:xfrm>
          <a:prstGeom prst="rect">
            <a:avLst/>
          </a:prstGeom>
          <a:ln>
            <a:noFill/>
          </a:ln>
        </p:spPr>
      </p:pic>
      <p:sp>
        <p:nvSpPr>
          <p:cNvPr id="235" name="CustomShape 4"/>
          <p:cNvSpPr/>
          <p:nvPr/>
        </p:nvSpPr>
        <p:spPr>
          <a:xfrm>
            <a:off x="7696080" y="5105520"/>
            <a:ext cx="1041840" cy="1041840"/>
          </a:xfrm>
          <a:prstGeom prst="actionButtonHome">
            <a:avLst/>
          </a:prstGeom>
          <a:solidFill>
            <a:schemeClr val="bg2">
              <a:lumMod val="20000"/>
              <a:lumOff val="8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62" dur="indefinite" restart="never" nodeType="tmRoot">
          <p:childTnLst>
            <p:seq>
              <p:cTn id="163" dur="indefinite" nodeType="mainSeq">
                <p:childTnLst>
                  <p:par>
                    <p:cTn id="164" nodeType="clickEffect" fill="hold">
                      <p:stCondLst>
                        <p:cond delay="indefinite"/>
                      </p:stCondLst>
                      <p:childTnLst>
                        <p:par>
                          <p:cTn id="16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6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CustomShape 1"/>
          <p:cNvSpPr/>
          <p:nvPr/>
        </p:nvSpPr>
        <p:spPr>
          <a:xfrm>
            <a:off x="1432800" y="2135520"/>
            <a:ext cx="6867720" cy="1735920"/>
          </a:xfrm>
          <a:prstGeom prst="rect">
            <a:avLst/>
          </a:prstGeom>
          <a:gradFill rotWithShape="0">
            <a:gsLst>
              <a:gs pos="0">
                <a:srgbClr val="78ae97"/>
              </a:gs>
              <a:gs pos="100000">
                <a:srgbClr val="9ce2c4"/>
              </a:gs>
            </a:gsLst>
            <a:lin ang="16200000"/>
          </a:gradFill>
          <a:ln>
            <a:noFill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1" lang="hr-HR" sz="5400" spc="-1" strike="noStrike">
                <a:solidFill>
                  <a:srgbClr val="660066"/>
                </a:solidFill>
                <a:latin typeface="Times New Roman"/>
                <a:ea typeface="DejaVu Sans"/>
              </a:rPr>
              <a:t>Which month has 28 days?</a:t>
            </a:r>
            <a:r>
              <a:rPr b="0" lang="hr-HR" sz="5400" spc="-1" strike="noStrike">
                <a:solidFill>
                  <a:srgbClr val="660066"/>
                </a:solidFill>
                <a:latin typeface="Times New Roman"/>
                <a:ea typeface="DejaVu Sans"/>
              </a:rPr>
              <a:t> </a:t>
            </a:r>
            <a:endParaRPr b="0" lang="hr-HR" sz="5400" spc="-1" strike="noStrike">
              <a:latin typeface="Arial"/>
            </a:endParaRPr>
          </a:p>
        </p:txBody>
      </p:sp>
      <p:pic>
        <p:nvPicPr>
          <p:cNvPr id="237" name="Рисунок 14" descr=""/>
          <p:cNvPicPr/>
          <p:nvPr/>
        </p:nvPicPr>
        <p:blipFill>
          <a:blip r:embed="rId1"/>
          <a:stretch/>
        </p:blipFill>
        <p:spPr>
          <a:xfrm>
            <a:off x="7162920" y="762120"/>
            <a:ext cx="1494360" cy="1608480"/>
          </a:xfrm>
          <a:prstGeom prst="rect">
            <a:avLst/>
          </a:prstGeom>
          <a:ln>
            <a:noFill/>
          </a:ln>
        </p:spPr>
      </p:pic>
      <p:sp>
        <p:nvSpPr>
          <p:cNvPr id="238" name="CustomShape 2"/>
          <p:cNvSpPr/>
          <p:nvPr/>
        </p:nvSpPr>
        <p:spPr>
          <a:xfrm>
            <a:off x="838080" y="457200"/>
            <a:ext cx="777132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i="1" lang="hr-HR" sz="4400" spc="-1" strike="noStrike">
                <a:solidFill>
                  <a:srgbClr val="ffff00"/>
                </a:solidFill>
                <a:latin typeface="Times New Roman"/>
                <a:ea typeface="DejaVu Sans"/>
              </a:rPr>
              <a:t>Riddles</a:t>
            </a:r>
            <a:endParaRPr b="0" lang="hr-HR" sz="4400" spc="-1" strike="noStrike">
              <a:latin typeface="Arial"/>
            </a:endParaRPr>
          </a:p>
        </p:txBody>
      </p:sp>
      <p:pic>
        <p:nvPicPr>
          <p:cNvPr id="239" name="Picture 40" descr=""/>
          <p:cNvPicPr/>
          <p:nvPr/>
        </p:nvPicPr>
        <p:blipFill>
          <a:blip r:embed="rId2"/>
          <a:stretch/>
        </p:blipFill>
        <p:spPr>
          <a:xfrm>
            <a:off x="3657600" y="6620040"/>
            <a:ext cx="1818360" cy="236880"/>
          </a:xfrm>
          <a:prstGeom prst="rect">
            <a:avLst/>
          </a:prstGeom>
          <a:ln>
            <a:noFill/>
          </a:ln>
        </p:spPr>
      </p:pic>
      <p:sp>
        <p:nvSpPr>
          <p:cNvPr id="240" name="CustomShape 3"/>
          <p:cNvSpPr/>
          <p:nvPr/>
        </p:nvSpPr>
        <p:spPr>
          <a:xfrm>
            <a:off x="0" y="4267080"/>
            <a:ext cx="914292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  <a:spcBef>
                <a:spcPts val="1800"/>
              </a:spcBef>
            </a:pPr>
            <a:r>
              <a:rPr b="1" lang="hr-HR" sz="3600" spc="-1" strike="noStrike">
                <a:solidFill>
                  <a:srgbClr val="ffff00"/>
                </a:solidFill>
                <a:latin typeface="Times New Roman"/>
                <a:ea typeface="DejaVu Sans"/>
              </a:rPr>
              <a:t>They all have 28 days</a:t>
            </a:r>
            <a:r>
              <a:rPr b="0" lang="hr-H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b="0" lang="hr-HR" sz="2400" spc="-1" strike="noStrike">
              <a:latin typeface="Arial"/>
            </a:endParaRPr>
          </a:p>
        </p:txBody>
      </p:sp>
      <p:sp>
        <p:nvSpPr>
          <p:cNvPr id="241" name="CustomShape 4"/>
          <p:cNvSpPr/>
          <p:nvPr/>
        </p:nvSpPr>
        <p:spPr>
          <a:xfrm>
            <a:off x="7696080" y="5105520"/>
            <a:ext cx="1041840" cy="1041840"/>
          </a:xfrm>
          <a:prstGeom prst="actionButtonHome">
            <a:avLst/>
          </a:prstGeom>
          <a:solidFill>
            <a:schemeClr val="accent1">
              <a:lumMod val="20000"/>
              <a:lumOff val="8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68" dur="indefinite" restart="never" nodeType="tmRoot">
          <p:childTnLst>
            <p:seq>
              <p:cTn id="169" dur="indefinite" nodeType="mainSeq">
                <p:childTnLst>
                  <p:par>
                    <p:cTn id="170" nodeType="clickEffect" fill="hold">
                      <p:stCondLst>
                        <p:cond delay="indefinite"/>
                      </p:stCondLst>
                      <p:childTnLst>
                        <p:par>
                          <p:cTn id="17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7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685800" y="609480"/>
            <a:ext cx="777132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i="1" lang="hr-HR" sz="4400" spc="-1" strike="noStrike">
                <a:solidFill>
                  <a:srgbClr val="ffff00"/>
                </a:solidFill>
                <a:latin typeface="Times New Roman"/>
                <a:ea typeface="DejaVu Sans"/>
              </a:rPr>
              <a:t>Riddles</a:t>
            </a:r>
            <a:endParaRPr b="0" lang="hr-HR" sz="4400" spc="-1" strike="noStrike">
              <a:latin typeface="Arial"/>
            </a:endParaRPr>
          </a:p>
        </p:txBody>
      </p:sp>
      <p:pic>
        <p:nvPicPr>
          <p:cNvPr id="87" name="Picture 52" descr=""/>
          <p:cNvPicPr/>
          <p:nvPr/>
        </p:nvPicPr>
        <p:blipFill>
          <a:blip r:embed="rId1"/>
          <a:stretch/>
        </p:blipFill>
        <p:spPr>
          <a:xfrm>
            <a:off x="3657600" y="6620040"/>
            <a:ext cx="1818360" cy="236880"/>
          </a:xfrm>
          <a:prstGeom prst="rect">
            <a:avLst/>
          </a:prstGeom>
          <a:ln>
            <a:noFill/>
          </a:ln>
        </p:spPr>
      </p:pic>
      <p:sp>
        <p:nvSpPr>
          <p:cNvPr id="88" name="CustomShape 2"/>
          <p:cNvSpPr/>
          <p:nvPr/>
        </p:nvSpPr>
        <p:spPr>
          <a:xfrm>
            <a:off x="685800" y="4191120"/>
            <a:ext cx="7542720" cy="57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9" name="CustomShape 3"/>
          <p:cNvSpPr/>
          <p:nvPr/>
        </p:nvSpPr>
        <p:spPr>
          <a:xfrm>
            <a:off x="984240" y="2077200"/>
            <a:ext cx="6781680" cy="1735920"/>
          </a:xfrm>
          <a:prstGeom prst="rect">
            <a:avLst/>
          </a:prstGeom>
          <a:gradFill rotWithShape="0">
            <a:gsLst>
              <a:gs pos="0">
                <a:srgbClr val="78ae97"/>
              </a:gs>
              <a:gs pos="100000">
                <a:srgbClr val="9ce2c4"/>
              </a:gs>
            </a:gsLst>
            <a:lin ang="16200000"/>
          </a:gradFill>
          <a:ln>
            <a:noFill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1" lang="hr-HR" sz="3600" spc="-1" strike="noStrike">
                <a:solidFill>
                  <a:srgbClr val="660066"/>
                </a:solidFill>
                <a:latin typeface="Times New Roman"/>
                <a:ea typeface="DejaVu Sans"/>
              </a:rPr>
              <a:t>There are six of us in every family, but only four in a town. What are we?</a:t>
            </a:r>
            <a:r>
              <a:rPr b="0" lang="hr-HR" sz="3600" spc="-1" strike="noStrike">
                <a:solidFill>
                  <a:srgbClr val="660066"/>
                </a:solidFill>
                <a:latin typeface="Times New Roman"/>
                <a:ea typeface="DejaVu Sans"/>
              </a:rPr>
              <a:t> </a:t>
            </a:r>
            <a:endParaRPr b="0" lang="hr-HR" sz="3600" spc="-1" strike="noStrike">
              <a:latin typeface="Arial"/>
            </a:endParaRPr>
          </a:p>
        </p:txBody>
      </p:sp>
      <p:pic>
        <p:nvPicPr>
          <p:cNvPr id="90" name="Рисунок 11" descr=""/>
          <p:cNvPicPr/>
          <p:nvPr/>
        </p:nvPicPr>
        <p:blipFill>
          <a:blip r:embed="rId2"/>
          <a:stretch/>
        </p:blipFill>
        <p:spPr>
          <a:xfrm>
            <a:off x="762120" y="3505320"/>
            <a:ext cx="1218240" cy="1692720"/>
          </a:xfrm>
          <a:prstGeom prst="rect">
            <a:avLst/>
          </a:prstGeom>
          <a:ln>
            <a:noFill/>
          </a:ln>
        </p:spPr>
      </p:pic>
      <p:sp>
        <p:nvSpPr>
          <p:cNvPr id="91" name="CustomShape 4"/>
          <p:cNvSpPr/>
          <p:nvPr/>
        </p:nvSpPr>
        <p:spPr>
          <a:xfrm>
            <a:off x="7696080" y="5105520"/>
            <a:ext cx="1041840" cy="1041840"/>
          </a:xfrm>
          <a:prstGeom prst="actionButtonHome">
            <a:avLst/>
          </a:prstGeom>
          <a:solidFill>
            <a:schemeClr val="accent1">
              <a:lumMod val="20000"/>
              <a:lumOff val="8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4" dur="indefinite" restart="never" nodeType="tmRoot">
          <p:childTnLst>
            <p:seq>
              <p:cTn id="15" dur="indefinite" nodeType="mainSeq">
                <p:childTnLst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CustomShape 1"/>
          <p:cNvSpPr/>
          <p:nvPr/>
        </p:nvSpPr>
        <p:spPr>
          <a:xfrm>
            <a:off x="685800" y="609480"/>
            <a:ext cx="777132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i="1" lang="hr-HR" sz="4400" spc="-1" strike="noStrike">
                <a:solidFill>
                  <a:srgbClr val="ffff00"/>
                </a:solidFill>
                <a:latin typeface="Times New Roman"/>
                <a:ea typeface="DejaVu Sans"/>
              </a:rPr>
              <a:t>History</a:t>
            </a:r>
            <a:endParaRPr b="0" lang="hr-HR" sz="4400" spc="-1" strike="noStrike">
              <a:latin typeface="Arial"/>
            </a:endParaRPr>
          </a:p>
        </p:txBody>
      </p:sp>
      <p:pic>
        <p:nvPicPr>
          <p:cNvPr id="243" name="Picture 40" descr=""/>
          <p:cNvPicPr/>
          <p:nvPr/>
        </p:nvPicPr>
        <p:blipFill>
          <a:blip r:embed="rId1"/>
          <a:stretch/>
        </p:blipFill>
        <p:spPr>
          <a:xfrm>
            <a:off x="3657600" y="6620040"/>
            <a:ext cx="1818360" cy="236880"/>
          </a:xfrm>
          <a:prstGeom prst="rect">
            <a:avLst/>
          </a:prstGeom>
          <a:ln>
            <a:noFill/>
          </a:ln>
        </p:spPr>
      </p:pic>
      <p:sp>
        <p:nvSpPr>
          <p:cNvPr id="244" name="CustomShape 2"/>
          <p:cNvSpPr/>
          <p:nvPr/>
        </p:nvSpPr>
        <p:spPr>
          <a:xfrm>
            <a:off x="0" y="4241160"/>
            <a:ext cx="9142920" cy="759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  <a:spcBef>
                <a:spcPts val="2200"/>
              </a:spcBef>
            </a:pPr>
            <a:r>
              <a:rPr b="1" lang="hr-HR" sz="4400" spc="-1" strike="noStrike">
                <a:solidFill>
                  <a:srgbClr val="ffff00"/>
                </a:solidFill>
                <a:latin typeface="Times New Roman"/>
                <a:ea typeface="DejaVu Sans"/>
              </a:rPr>
              <a:t>Normans</a:t>
            </a:r>
            <a:r>
              <a:rPr b="0" lang="hr-H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b="0" lang="hr-HR" sz="2400" spc="-1" strike="noStrike">
              <a:latin typeface="Arial"/>
            </a:endParaRPr>
          </a:p>
        </p:txBody>
      </p:sp>
      <p:sp>
        <p:nvSpPr>
          <p:cNvPr id="245" name="CustomShape 3"/>
          <p:cNvSpPr/>
          <p:nvPr/>
        </p:nvSpPr>
        <p:spPr>
          <a:xfrm>
            <a:off x="1447920" y="2002320"/>
            <a:ext cx="6399720" cy="1613880"/>
          </a:xfrm>
          <a:prstGeom prst="rect">
            <a:avLst/>
          </a:prstGeom>
          <a:solidFill>
            <a:srgbClr val="c00000"/>
          </a:solidFill>
          <a:ln>
            <a:solidFill>
              <a:srgbClr val="2d2dcb"/>
            </a:solidFill>
            <a:round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rIns="90000" tIns="45000" bIns="45000" anchor="ctr">
            <a:spAutoFit/>
          </a:bodyPr>
          <a:p>
            <a:pPr>
              <a:lnSpc>
                <a:spcPct val="100000"/>
              </a:lnSpc>
            </a:pPr>
            <a:r>
              <a:rPr b="0" lang="hr-HR" sz="4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Which group of people invaded Britain in 1066?</a:t>
            </a:r>
            <a:r>
              <a:rPr b="0" lang="hr-HR" sz="6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 </a:t>
            </a:r>
            <a:endParaRPr b="0" lang="hr-HR" sz="6000" spc="-1" strike="noStrike">
              <a:latin typeface="Arial"/>
            </a:endParaRPr>
          </a:p>
        </p:txBody>
      </p:sp>
      <p:pic>
        <p:nvPicPr>
          <p:cNvPr id="246" name="Рисунок 14" descr=""/>
          <p:cNvPicPr/>
          <p:nvPr/>
        </p:nvPicPr>
        <p:blipFill>
          <a:blip r:embed="rId2"/>
          <a:stretch/>
        </p:blipFill>
        <p:spPr>
          <a:xfrm>
            <a:off x="7848720" y="990720"/>
            <a:ext cx="665640" cy="665640"/>
          </a:xfrm>
          <a:prstGeom prst="rect">
            <a:avLst/>
          </a:prstGeom>
          <a:ln>
            <a:noFill/>
          </a:ln>
        </p:spPr>
      </p:pic>
      <p:sp>
        <p:nvSpPr>
          <p:cNvPr id="247" name="CustomShape 4"/>
          <p:cNvSpPr/>
          <p:nvPr/>
        </p:nvSpPr>
        <p:spPr>
          <a:xfrm>
            <a:off x="7696080" y="5105520"/>
            <a:ext cx="1041840" cy="1041840"/>
          </a:xfrm>
          <a:prstGeom prst="actionButtonHome">
            <a:avLst/>
          </a:prstGeom>
          <a:solidFill>
            <a:srgbClr val="ff7c8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48" name="Picture 16" descr=""/>
          <p:cNvPicPr/>
          <p:nvPr/>
        </p:nvPicPr>
        <p:blipFill>
          <a:blip r:embed="rId3"/>
          <a:stretch/>
        </p:blipFill>
        <p:spPr>
          <a:xfrm>
            <a:off x="304920" y="609480"/>
            <a:ext cx="1751400" cy="14817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74" dur="indefinite" restart="never" nodeType="tmRoot">
          <p:childTnLst>
            <p:seq>
              <p:cTn id="175" dur="indefinite" nodeType="mainSeq">
                <p:childTnLst>
                  <p:par>
                    <p:cTn id="176" nodeType="clickEffect" fill="hold">
                      <p:stCondLst>
                        <p:cond delay="indefinite"/>
                      </p:stCondLst>
                      <p:childTnLst>
                        <p:par>
                          <p:cTn id="17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7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CustomShape 1"/>
          <p:cNvSpPr/>
          <p:nvPr/>
        </p:nvSpPr>
        <p:spPr>
          <a:xfrm>
            <a:off x="914400" y="609480"/>
            <a:ext cx="777132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i="1" lang="hr-HR" sz="4800" spc="-1" strike="noStrike">
                <a:solidFill>
                  <a:srgbClr val="ffff00"/>
                </a:solidFill>
                <a:latin typeface="Times New Roman"/>
                <a:ea typeface="DejaVu Sans"/>
              </a:rPr>
              <a:t>Holidays around the world</a:t>
            </a:r>
            <a:endParaRPr b="0" lang="hr-HR" sz="4800" spc="-1" strike="noStrike">
              <a:latin typeface="Arial"/>
            </a:endParaRPr>
          </a:p>
        </p:txBody>
      </p:sp>
      <p:pic>
        <p:nvPicPr>
          <p:cNvPr id="250" name="Picture 40" descr=""/>
          <p:cNvPicPr/>
          <p:nvPr/>
        </p:nvPicPr>
        <p:blipFill>
          <a:blip r:embed="rId1"/>
          <a:stretch/>
        </p:blipFill>
        <p:spPr>
          <a:xfrm>
            <a:off x="3657600" y="6620040"/>
            <a:ext cx="1818360" cy="236880"/>
          </a:xfrm>
          <a:prstGeom prst="rect">
            <a:avLst/>
          </a:prstGeom>
          <a:ln>
            <a:noFill/>
          </a:ln>
        </p:spPr>
      </p:pic>
      <p:sp>
        <p:nvSpPr>
          <p:cNvPr id="251" name="CustomShape 2"/>
          <p:cNvSpPr/>
          <p:nvPr/>
        </p:nvSpPr>
        <p:spPr>
          <a:xfrm>
            <a:off x="0" y="5181480"/>
            <a:ext cx="9142920" cy="820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  <a:spcBef>
                <a:spcPts val="2401"/>
              </a:spcBef>
            </a:pPr>
            <a:r>
              <a:rPr b="1" lang="hr-HR" sz="4800" spc="-1" strike="noStrike">
                <a:solidFill>
                  <a:srgbClr val="99ff99"/>
                </a:solidFill>
                <a:latin typeface="Times New Roman"/>
                <a:ea typeface="DejaVu Sans"/>
              </a:rPr>
              <a:t>summer</a:t>
            </a:r>
            <a:r>
              <a:rPr b="0" lang="hr-HR" sz="4800" spc="-1" strike="noStrike">
                <a:solidFill>
                  <a:srgbClr val="99ff99"/>
                </a:solidFill>
                <a:latin typeface="Times New Roman"/>
                <a:ea typeface="DejaVu Sans"/>
              </a:rPr>
              <a:t> </a:t>
            </a:r>
            <a:endParaRPr b="0" lang="hr-HR" sz="4800" spc="-1" strike="noStrike">
              <a:latin typeface="Arial"/>
            </a:endParaRPr>
          </a:p>
        </p:txBody>
      </p:sp>
      <p:sp>
        <p:nvSpPr>
          <p:cNvPr id="252" name="CustomShape 3"/>
          <p:cNvSpPr/>
          <p:nvPr/>
        </p:nvSpPr>
        <p:spPr>
          <a:xfrm>
            <a:off x="596160" y="1720800"/>
            <a:ext cx="7718400" cy="2282760"/>
          </a:xfrm>
          <a:prstGeom prst="rect">
            <a:avLst/>
          </a:prstGeom>
          <a:gradFill rotWithShape="0">
            <a:gsLst>
              <a:gs pos="0">
                <a:srgbClr val="7474c8"/>
              </a:gs>
              <a:gs pos="100000">
                <a:srgbClr val="9c9cff"/>
              </a:gs>
            </a:gsLst>
            <a:lin ang="16200000"/>
          </a:gradFill>
          <a:ln>
            <a:noFill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1" lang="hr-HR" sz="4800" spc="-1" strike="noStrike">
                <a:solidFill>
                  <a:srgbClr val="800080"/>
                </a:solidFill>
                <a:latin typeface="Times New Roman"/>
                <a:ea typeface="DejaVu Sans"/>
              </a:rPr>
              <a:t>What season is in Australia when they celebrate Christmas? </a:t>
            </a:r>
            <a:endParaRPr b="0" lang="hr-HR" sz="4800" spc="-1" strike="noStrike">
              <a:latin typeface="Arial"/>
            </a:endParaRPr>
          </a:p>
        </p:txBody>
      </p:sp>
      <p:sp>
        <p:nvSpPr>
          <p:cNvPr id="253" name="CustomShape 4"/>
          <p:cNvSpPr/>
          <p:nvPr/>
        </p:nvSpPr>
        <p:spPr>
          <a:xfrm>
            <a:off x="7696080" y="5105520"/>
            <a:ext cx="1041840" cy="1041840"/>
          </a:xfrm>
          <a:prstGeom prst="actionButtonHome">
            <a:avLst/>
          </a:prstGeom>
          <a:solidFill>
            <a:srgbClr val="9900cc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54" name="Picture 16" descr=""/>
          <p:cNvPicPr/>
          <p:nvPr/>
        </p:nvPicPr>
        <p:blipFill>
          <a:blip r:embed="rId2"/>
          <a:stretch/>
        </p:blipFill>
        <p:spPr>
          <a:xfrm rot="20401800">
            <a:off x="0" y="4571640"/>
            <a:ext cx="4856760" cy="1161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82" dur="indefinite" restart="never" nodeType="tmRoot">
          <p:childTnLst>
            <p:seq>
              <p:cTn id="183" dur="indefinite" nodeType="mainSeq">
                <p:childTnLst>
                  <p:par>
                    <p:cTn id="184" nodeType="clickEffect" fill="hold">
                      <p:stCondLst>
                        <p:cond delay="indefinite"/>
                      </p:stCondLst>
                      <p:childTnLst>
                        <p:par>
                          <p:cTn id="18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8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CustomShape 1"/>
          <p:cNvSpPr/>
          <p:nvPr/>
        </p:nvSpPr>
        <p:spPr>
          <a:xfrm>
            <a:off x="685800" y="609480"/>
            <a:ext cx="777132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i="1" lang="hr-HR" sz="4400" spc="-1" strike="noStrike">
                <a:solidFill>
                  <a:srgbClr val="ffff00"/>
                </a:solidFill>
                <a:latin typeface="Times New Roman"/>
                <a:ea typeface="DejaVu Sans"/>
              </a:rPr>
              <a:t>London</a:t>
            </a:r>
            <a:r>
              <a:rPr b="1" lang="hr-HR" sz="44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endParaRPr b="0" lang="hr-HR" sz="4400" spc="-1" strike="noStrike">
              <a:latin typeface="Arial"/>
            </a:endParaRPr>
          </a:p>
        </p:txBody>
      </p:sp>
      <p:pic>
        <p:nvPicPr>
          <p:cNvPr id="256" name="Picture 40" descr=""/>
          <p:cNvPicPr/>
          <p:nvPr/>
        </p:nvPicPr>
        <p:blipFill>
          <a:blip r:embed="rId1"/>
          <a:stretch/>
        </p:blipFill>
        <p:spPr>
          <a:xfrm>
            <a:off x="3657600" y="6620040"/>
            <a:ext cx="1818360" cy="236880"/>
          </a:xfrm>
          <a:prstGeom prst="rect">
            <a:avLst/>
          </a:prstGeom>
          <a:ln>
            <a:noFill/>
          </a:ln>
        </p:spPr>
      </p:pic>
      <p:sp>
        <p:nvSpPr>
          <p:cNvPr id="257" name="CustomShape 2"/>
          <p:cNvSpPr/>
          <p:nvPr/>
        </p:nvSpPr>
        <p:spPr>
          <a:xfrm>
            <a:off x="0" y="4724280"/>
            <a:ext cx="9142920" cy="699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</a:pPr>
            <a:r>
              <a:rPr b="1" lang="hr-HR" sz="4000" spc="-1" strike="noStrike">
                <a:solidFill>
                  <a:srgbClr val="00ff00"/>
                </a:solidFill>
                <a:latin typeface="Times New Roman"/>
                <a:ea typeface="DejaVu Sans"/>
              </a:rPr>
              <a:t>in 1666</a:t>
            </a:r>
            <a:r>
              <a:rPr b="0" lang="hr-HR" sz="4000" spc="-1" strike="noStrike">
                <a:solidFill>
                  <a:srgbClr val="ffff66"/>
                </a:solidFill>
                <a:latin typeface="Times New Roman"/>
                <a:ea typeface="DejaVu Sans"/>
              </a:rPr>
              <a:t> </a:t>
            </a:r>
            <a:endParaRPr b="0" lang="hr-HR" sz="4000" spc="-1" strike="noStrike">
              <a:latin typeface="Arial"/>
            </a:endParaRPr>
          </a:p>
        </p:txBody>
      </p:sp>
      <p:sp>
        <p:nvSpPr>
          <p:cNvPr id="258" name="CustomShape 3"/>
          <p:cNvSpPr/>
          <p:nvPr/>
        </p:nvSpPr>
        <p:spPr>
          <a:xfrm>
            <a:off x="538920" y="2017800"/>
            <a:ext cx="7880760" cy="155232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1" lang="hr-HR" sz="4800" spc="-1" strike="noStrike">
                <a:solidFill>
                  <a:srgbClr val="cc0000"/>
                </a:solidFill>
                <a:latin typeface="Times New Roman"/>
                <a:ea typeface="DejaVu Sans"/>
              </a:rPr>
              <a:t>When was the great fire of London?</a:t>
            </a:r>
            <a:r>
              <a:rPr b="0" lang="hr-HR" sz="4800" spc="-1" strike="noStrike">
                <a:solidFill>
                  <a:srgbClr val="ff3300"/>
                </a:solidFill>
                <a:latin typeface="Times New Roman"/>
                <a:ea typeface="DejaVu Sans"/>
              </a:rPr>
              <a:t> </a:t>
            </a:r>
            <a:endParaRPr b="0" lang="hr-HR" sz="4800" spc="-1" strike="noStrike">
              <a:latin typeface="Arial"/>
            </a:endParaRPr>
          </a:p>
        </p:txBody>
      </p:sp>
      <p:sp>
        <p:nvSpPr>
          <p:cNvPr id="259" name="CustomShape 4"/>
          <p:cNvSpPr/>
          <p:nvPr/>
        </p:nvSpPr>
        <p:spPr>
          <a:xfrm>
            <a:off x="7696080" y="5105520"/>
            <a:ext cx="1041840" cy="1041840"/>
          </a:xfrm>
          <a:prstGeom prst="actionButtonHome">
            <a:avLst/>
          </a:prstGeom>
          <a:solidFill>
            <a:srgbClr val="ffc0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60" name="Picture 16" descr=""/>
          <p:cNvPicPr/>
          <p:nvPr/>
        </p:nvPicPr>
        <p:blipFill>
          <a:blip r:embed="rId2"/>
          <a:stretch/>
        </p:blipFill>
        <p:spPr>
          <a:xfrm>
            <a:off x="380880" y="4038480"/>
            <a:ext cx="2742120" cy="19468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88" dur="indefinite" restart="never" nodeType="tmRoot">
          <p:childTnLst>
            <p:seq>
              <p:cTn id="189" dur="indefinite" nodeType="mainSeq">
                <p:childTnLst>
                  <p:par>
                    <p:cTn id="190" nodeType="clickEffect" fill="hold">
                      <p:stCondLst>
                        <p:cond delay="indefinite"/>
                      </p:stCondLst>
                      <p:childTnLst>
                        <p:par>
                          <p:cTn id="19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9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CustomShape 1"/>
          <p:cNvSpPr/>
          <p:nvPr/>
        </p:nvSpPr>
        <p:spPr>
          <a:xfrm>
            <a:off x="3200400" y="609480"/>
            <a:ext cx="525672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hr-HR" sz="4400" spc="-1" strike="noStrike">
                <a:solidFill>
                  <a:srgbClr val="ffff66"/>
                </a:solidFill>
                <a:latin typeface="Arial Black"/>
                <a:ea typeface="DejaVu Sans"/>
              </a:rPr>
              <a:t>The UK</a:t>
            </a:r>
            <a:endParaRPr b="0" lang="hr-HR" sz="4400" spc="-1" strike="noStrike">
              <a:latin typeface="Arial"/>
            </a:endParaRPr>
          </a:p>
        </p:txBody>
      </p:sp>
      <p:pic>
        <p:nvPicPr>
          <p:cNvPr id="262" name="Picture 40" descr=""/>
          <p:cNvPicPr/>
          <p:nvPr/>
        </p:nvPicPr>
        <p:blipFill>
          <a:blip r:embed="rId1"/>
          <a:stretch/>
        </p:blipFill>
        <p:spPr>
          <a:xfrm>
            <a:off x="3657600" y="6620040"/>
            <a:ext cx="1818360" cy="236880"/>
          </a:xfrm>
          <a:prstGeom prst="rect">
            <a:avLst/>
          </a:prstGeom>
          <a:ln>
            <a:noFill/>
          </a:ln>
        </p:spPr>
      </p:pic>
      <p:sp>
        <p:nvSpPr>
          <p:cNvPr id="263" name="CustomShape 2"/>
          <p:cNvSpPr/>
          <p:nvPr/>
        </p:nvSpPr>
        <p:spPr>
          <a:xfrm>
            <a:off x="0" y="4724280"/>
            <a:ext cx="914292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  <a:spcBef>
                <a:spcPts val="1800"/>
              </a:spcBef>
            </a:pPr>
            <a:r>
              <a:rPr b="1" lang="hr-HR" sz="3600" spc="-1" strike="noStrike">
                <a:solidFill>
                  <a:srgbClr val="ff6600"/>
                </a:solidFill>
                <a:latin typeface="Times New Roman"/>
                <a:ea typeface="DejaVu Sans"/>
              </a:rPr>
              <a:t>the Union Jack</a:t>
            </a:r>
            <a:r>
              <a:rPr b="0" lang="hr-HR" sz="3600" spc="-1" strike="noStrike">
                <a:solidFill>
                  <a:srgbClr val="ff3300"/>
                </a:solidFill>
                <a:latin typeface="Times New Roman"/>
                <a:ea typeface="DejaVu Sans"/>
              </a:rPr>
              <a:t> </a:t>
            </a:r>
            <a:endParaRPr b="0" lang="hr-HR" sz="3600" spc="-1" strike="noStrike">
              <a:latin typeface="Arial"/>
            </a:endParaRPr>
          </a:p>
        </p:txBody>
      </p:sp>
      <p:sp>
        <p:nvSpPr>
          <p:cNvPr id="264" name="CustomShape 3"/>
          <p:cNvSpPr/>
          <p:nvPr/>
        </p:nvSpPr>
        <p:spPr>
          <a:xfrm>
            <a:off x="380880" y="2671560"/>
            <a:ext cx="8076240" cy="1735920"/>
          </a:xfrm>
          <a:prstGeom prst="rect">
            <a:avLst/>
          </a:prstGeom>
          <a:gradFill rotWithShape="0">
            <a:gsLst>
              <a:gs pos="0">
                <a:srgbClr val="bfbfff"/>
              </a:gs>
              <a:gs pos="100000">
                <a:srgbClr val="e7e7ff"/>
              </a:gs>
            </a:gsLst>
            <a:lin ang="16200000"/>
          </a:gradFill>
          <a:ln>
            <a:solidFill>
              <a:srgbClr val="2d2dcb"/>
            </a:solidFill>
            <a:round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1" lang="hr-HR" sz="5400" spc="-1" strike="noStrike">
                <a:solidFill>
                  <a:srgbClr val="009900"/>
                </a:solidFill>
                <a:latin typeface="Times New Roman"/>
                <a:ea typeface="DejaVu Sans"/>
              </a:rPr>
              <a:t>The flag of the UK is known as ….</a:t>
            </a:r>
            <a:r>
              <a:rPr b="0" lang="hr-HR" sz="2400" spc="-1" strike="noStrike">
                <a:solidFill>
                  <a:srgbClr val="ff3300"/>
                </a:solidFill>
                <a:latin typeface="Times New Roman"/>
                <a:ea typeface="DejaVu Sans"/>
              </a:rPr>
              <a:t> </a:t>
            </a:r>
            <a:endParaRPr b="0" lang="hr-HR" sz="2400" spc="-1" strike="noStrike">
              <a:latin typeface="Arial"/>
            </a:endParaRPr>
          </a:p>
        </p:txBody>
      </p:sp>
      <p:sp>
        <p:nvSpPr>
          <p:cNvPr id="265" name="CustomShape 4"/>
          <p:cNvSpPr/>
          <p:nvPr/>
        </p:nvSpPr>
        <p:spPr>
          <a:xfrm>
            <a:off x="7696080" y="5105520"/>
            <a:ext cx="1041840" cy="1041840"/>
          </a:xfrm>
          <a:prstGeom prst="actionButtonHome">
            <a:avLst/>
          </a:prstGeom>
          <a:solidFill>
            <a:schemeClr val="bg2">
              <a:lumMod val="20000"/>
              <a:lumOff val="8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66" name="Picture 14" descr=""/>
          <p:cNvPicPr/>
          <p:nvPr/>
        </p:nvPicPr>
        <p:blipFill>
          <a:blip r:embed="rId2"/>
          <a:stretch/>
        </p:blipFill>
        <p:spPr>
          <a:xfrm>
            <a:off x="380880" y="228600"/>
            <a:ext cx="3427920" cy="20656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94" dur="indefinite" restart="never" nodeType="tmRoot">
          <p:childTnLst>
            <p:seq>
              <p:cTn id="195" dur="indefinite" nodeType="mainSeq">
                <p:childTnLst>
                  <p:par>
                    <p:cTn id="196" nodeType="clickEffect" fill="hold">
                      <p:stCondLst>
                        <p:cond delay="indefinite"/>
                      </p:stCondLst>
                      <p:childTnLst>
                        <p:par>
                          <p:cTn id="19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9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Picture 16" descr=""/>
          <p:cNvPicPr/>
          <p:nvPr/>
        </p:nvPicPr>
        <p:blipFill>
          <a:blip r:embed="rId1"/>
          <a:stretch/>
        </p:blipFill>
        <p:spPr>
          <a:xfrm>
            <a:off x="228600" y="152280"/>
            <a:ext cx="3808800" cy="2567520"/>
          </a:xfrm>
          <a:prstGeom prst="rect">
            <a:avLst/>
          </a:prstGeom>
          <a:ln>
            <a:noFill/>
          </a:ln>
        </p:spPr>
      </p:pic>
      <p:sp>
        <p:nvSpPr>
          <p:cNvPr id="268" name="CustomShape 1"/>
          <p:cNvSpPr/>
          <p:nvPr/>
        </p:nvSpPr>
        <p:spPr>
          <a:xfrm>
            <a:off x="3733920" y="609480"/>
            <a:ext cx="510444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i="1" lang="hr-HR" sz="4400" spc="-1" strike="noStrike">
                <a:solidFill>
                  <a:srgbClr val="ffff00"/>
                </a:solidFill>
                <a:latin typeface="Times New Roman"/>
                <a:ea typeface="DejaVu Sans"/>
              </a:rPr>
              <a:t>Riddles</a:t>
            </a:r>
            <a:endParaRPr b="0" lang="hr-HR" sz="4400" spc="-1" strike="noStrike">
              <a:latin typeface="Arial"/>
            </a:endParaRPr>
          </a:p>
        </p:txBody>
      </p:sp>
      <p:pic>
        <p:nvPicPr>
          <p:cNvPr id="269" name="Picture 40" descr=""/>
          <p:cNvPicPr/>
          <p:nvPr/>
        </p:nvPicPr>
        <p:blipFill>
          <a:blip r:embed="rId2"/>
          <a:stretch/>
        </p:blipFill>
        <p:spPr>
          <a:xfrm>
            <a:off x="3657600" y="6620040"/>
            <a:ext cx="1818360" cy="236880"/>
          </a:xfrm>
          <a:prstGeom prst="rect">
            <a:avLst/>
          </a:prstGeom>
          <a:ln>
            <a:noFill/>
          </a:ln>
        </p:spPr>
      </p:pic>
      <p:sp>
        <p:nvSpPr>
          <p:cNvPr id="270" name="CustomShape 2"/>
          <p:cNvSpPr/>
          <p:nvPr/>
        </p:nvSpPr>
        <p:spPr>
          <a:xfrm>
            <a:off x="0" y="5029200"/>
            <a:ext cx="914292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  <a:spcBef>
                <a:spcPts val="1800"/>
              </a:spcBef>
            </a:pPr>
            <a:r>
              <a:rPr b="1" lang="hr-HR" sz="3600" spc="-1" strike="noStrike">
                <a:solidFill>
                  <a:srgbClr val="ffff00"/>
                </a:solidFill>
                <a:latin typeface="Times New Roman"/>
                <a:ea typeface="DejaVu Sans"/>
              </a:rPr>
              <a:t>a map</a:t>
            </a:r>
            <a:r>
              <a:rPr b="0" lang="hr-H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b="0" lang="hr-HR" sz="2400" spc="-1" strike="noStrike">
              <a:latin typeface="Arial"/>
            </a:endParaRPr>
          </a:p>
        </p:txBody>
      </p:sp>
      <p:sp>
        <p:nvSpPr>
          <p:cNvPr id="271" name="CustomShape 3"/>
          <p:cNvSpPr/>
          <p:nvPr/>
        </p:nvSpPr>
        <p:spPr>
          <a:xfrm>
            <a:off x="605520" y="2842200"/>
            <a:ext cx="8068320" cy="1735920"/>
          </a:xfrm>
          <a:prstGeom prst="rect">
            <a:avLst/>
          </a:prstGeom>
          <a:gradFill rotWithShape="0">
            <a:gsLst>
              <a:gs pos="0">
                <a:srgbClr val="78ae97"/>
              </a:gs>
              <a:gs pos="100000">
                <a:srgbClr val="9ce2c4"/>
              </a:gs>
            </a:gsLst>
            <a:lin ang="16200000"/>
          </a:gradFill>
          <a:ln>
            <a:noFill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1" lang="hr-HR" sz="3600" spc="-1" strike="noStrike">
                <a:solidFill>
                  <a:srgbClr val="660066"/>
                </a:solidFill>
                <a:latin typeface="Times New Roman"/>
                <a:ea typeface="DejaVu Sans"/>
              </a:rPr>
              <a:t>I have cities but no houses; forests but no trees, rivers but without water. What am I?</a:t>
            </a:r>
            <a:r>
              <a:rPr b="0" lang="hr-HR" sz="3600" spc="-1" strike="noStrike">
                <a:solidFill>
                  <a:srgbClr val="660066"/>
                </a:solidFill>
                <a:latin typeface="Times New Roman"/>
                <a:ea typeface="DejaVu Sans"/>
              </a:rPr>
              <a:t> </a:t>
            </a:r>
            <a:endParaRPr b="0" lang="hr-HR" sz="3600" spc="-1" strike="noStrike">
              <a:latin typeface="Arial"/>
            </a:endParaRPr>
          </a:p>
        </p:txBody>
      </p:sp>
      <p:sp>
        <p:nvSpPr>
          <p:cNvPr id="272" name="CustomShape 4"/>
          <p:cNvSpPr/>
          <p:nvPr/>
        </p:nvSpPr>
        <p:spPr>
          <a:xfrm>
            <a:off x="7696080" y="5105520"/>
            <a:ext cx="1041840" cy="1041840"/>
          </a:xfrm>
          <a:prstGeom prst="actionButtonHome">
            <a:avLst/>
          </a:prstGeom>
          <a:solidFill>
            <a:schemeClr val="accent1">
              <a:lumMod val="20000"/>
              <a:lumOff val="8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00" dur="indefinite" restart="never" nodeType="tmRoot">
          <p:childTnLst>
            <p:seq>
              <p:cTn id="201" dur="indefinite" nodeType="mainSeq">
                <p:childTnLst>
                  <p:par>
                    <p:cTn id="202" nodeType="clickEffect" fill="hold">
                      <p:stCondLst>
                        <p:cond delay="indefinite"/>
                      </p:stCondLst>
                      <p:childTnLst>
                        <p:par>
                          <p:cTn id="20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0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CustomShape 1"/>
          <p:cNvSpPr/>
          <p:nvPr/>
        </p:nvSpPr>
        <p:spPr>
          <a:xfrm>
            <a:off x="914400" y="457200"/>
            <a:ext cx="777132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i="1" lang="hr-HR" sz="4400" spc="-1" strike="noStrike">
                <a:solidFill>
                  <a:srgbClr val="ffff00"/>
                </a:solidFill>
                <a:latin typeface="Times New Roman"/>
                <a:ea typeface="DejaVu Sans"/>
              </a:rPr>
              <a:t>History</a:t>
            </a:r>
            <a:endParaRPr b="0" lang="hr-HR" sz="4400" spc="-1" strike="noStrike">
              <a:latin typeface="Arial"/>
            </a:endParaRPr>
          </a:p>
        </p:txBody>
      </p:sp>
      <p:pic>
        <p:nvPicPr>
          <p:cNvPr id="274" name="Picture 40" descr=""/>
          <p:cNvPicPr/>
          <p:nvPr/>
        </p:nvPicPr>
        <p:blipFill>
          <a:blip r:embed="rId1"/>
          <a:stretch/>
        </p:blipFill>
        <p:spPr>
          <a:xfrm>
            <a:off x="3657600" y="6620040"/>
            <a:ext cx="1818360" cy="236880"/>
          </a:xfrm>
          <a:prstGeom prst="rect">
            <a:avLst/>
          </a:prstGeom>
          <a:ln>
            <a:noFill/>
          </a:ln>
        </p:spPr>
      </p:pic>
      <p:sp>
        <p:nvSpPr>
          <p:cNvPr id="275" name="CustomShape 2"/>
          <p:cNvSpPr/>
          <p:nvPr/>
        </p:nvSpPr>
        <p:spPr>
          <a:xfrm>
            <a:off x="0" y="4267080"/>
            <a:ext cx="9142920" cy="91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  <a:spcBef>
                <a:spcPts val="2701"/>
              </a:spcBef>
            </a:pPr>
            <a:r>
              <a:rPr b="1" lang="hr-HR" sz="5400" spc="-1" strike="noStrike">
                <a:solidFill>
                  <a:srgbClr val="99ff99"/>
                </a:solidFill>
                <a:latin typeface="Times New Roman"/>
                <a:ea typeface="DejaVu Sans"/>
              </a:rPr>
              <a:t>South Africa</a:t>
            </a:r>
            <a:endParaRPr b="0" lang="hr-HR" sz="5400" spc="-1" strike="noStrike">
              <a:latin typeface="Arial"/>
            </a:endParaRPr>
          </a:p>
        </p:txBody>
      </p:sp>
      <p:sp>
        <p:nvSpPr>
          <p:cNvPr id="276" name="CustomShape 3"/>
          <p:cNvSpPr/>
          <p:nvPr/>
        </p:nvSpPr>
        <p:spPr>
          <a:xfrm>
            <a:off x="1981080" y="1639080"/>
            <a:ext cx="5561640" cy="228456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spAutoFit/>
          </a:bodyPr>
          <a:p>
            <a:pPr>
              <a:lnSpc>
                <a:spcPct val="100000"/>
              </a:lnSpc>
            </a:pPr>
            <a:r>
              <a:rPr b="0" lang="hr-HR" sz="2400" spc="-1" strike="noStrike">
                <a:solidFill>
                  <a:srgbClr val="0000ff"/>
                </a:solidFill>
                <a:latin typeface="Times New Roman"/>
                <a:ea typeface="DejaVu Sans"/>
              </a:rPr>
              <a:t>The monarch of United Kingdom is not the monarch of which country?</a:t>
            </a:r>
            <a:endParaRPr b="0" lang="hr-HR" sz="2400" spc="-1" strike="noStrike">
              <a:latin typeface="Arial"/>
            </a:endParaRPr>
          </a:p>
          <a:p>
            <a:pPr marL="457200" indent="-456120">
              <a:lnSpc>
                <a:spcPct val="100000"/>
              </a:lnSpc>
              <a:buClr>
                <a:srgbClr val="0000ff"/>
              </a:buClr>
              <a:buFont typeface="StarSymbol"/>
              <a:buAutoNum type="alphaLcParenR"/>
            </a:pPr>
            <a:r>
              <a:rPr b="0" lang="hr-HR" sz="2400" spc="-1" strike="noStrike">
                <a:solidFill>
                  <a:srgbClr val="0000ff"/>
                </a:solidFill>
                <a:latin typeface="Times New Roman"/>
                <a:ea typeface="DejaVu Sans"/>
              </a:rPr>
              <a:t>South Africa</a:t>
            </a:r>
            <a:endParaRPr b="0" lang="hr-HR" sz="2400" spc="-1" strike="noStrike">
              <a:latin typeface="Arial"/>
            </a:endParaRPr>
          </a:p>
          <a:p>
            <a:pPr marL="457200" indent="-456120">
              <a:lnSpc>
                <a:spcPct val="100000"/>
              </a:lnSpc>
              <a:buClr>
                <a:srgbClr val="0000ff"/>
              </a:buClr>
              <a:buFont typeface="StarSymbol"/>
              <a:buAutoNum type="alphaLcParenR"/>
            </a:pPr>
            <a:r>
              <a:rPr b="0" lang="hr-HR" sz="2400" spc="-1" strike="noStrike">
                <a:solidFill>
                  <a:srgbClr val="0000ff"/>
                </a:solidFill>
                <a:latin typeface="Times New Roman"/>
                <a:ea typeface="DejaVu Sans"/>
              </a:rPr>
              <a:t>Canada</a:t>
            </a:r>
            <a:endParaRPr b="0" lang="hr-HR" sz="2400" spc="-1" strike="noStrike">
              <a:latin typeface="Arial"/>
            </a:endParaRPr>
          </a:p>
          <a:p>
            <a:pPr marL="457200" indent="-456120">
              <a:lnSpc>
                <a:spcPct val="100000"/>
              </a:lnSpc>
              <a:buClr>
                <a:srgbClr val="0000ff"/>
              </a:buClr>
              <a:buFont typeface="StarSymbol"/>
              <a:buAutoNum type="alphaLcParenR"/>
            </a:pPr>
            <a:r>
              <a:rPr b="0" lang="hr-HR" sz="2400" spc="-1" strike="noStrike">
                <a:solidFill>
                  <a:srgbClr val="0000ff"/>
                </a:solidFill>
                <a:latin typeface="Times New Roman"/>
                <a:ea typeface="DejaVu Sans"/>
              </a:rPr>
              <a:t>Australia</a:t>
            </a:r>
            <a:endParaRPr b="0" lang="hr-HR" sz="2400" spc="-1" strike="noStrike">
              <a:latin typeface="Arial"/>
            </a:endParaRPr>
          </a:p>
          <a:p>
            <a:pPr marL="457200" indent="-456120">
              <a:lnSpc>
                <a:spcPct val="100000"/>
              </a:lnSpc>
              <a:buClr>
                <a:srgbClr val="0000ff"/>
              </a:buClr>
              <a:buFont typeface="StarSymbol"/>
              <a:buAutoNum type="alphaLcParenR"/>
            </a:pPr>
            <a:r>
              <a:rPr b="0" lang="hr-HR" sz="2400" spc="-1" strike="noStrike">
                <a:solidFill>
                  <a:srgbClr val="0000ff"/>
                </a:solidFill>
                <a:latin typeface="Times New Roman"/>
                <a:ea typeface="DejaVu Sans"/>
              </a:rPr>
              <a:t>New Zealand</a:t>
            </a:r>
            <a:r>
              <a:rPr b="1" lang="hr-HR" sz="2400" spc="-1" strike="noStrike">
                <a:solidFill>
                  <a:srgbClr val="0000ff"/>
                </a:solidFill>
                <a:latin typeface="Times New Roman"/>
                <a:ea typeface="DejaVu Sans"/>
              </a:rPr>
              <a:t> </a:t>
            </a:r>
            <a:endParaRPr b="0" lang="hr-HR" sz="2400" spc="-1" strike="noStrike">
              <a:latin typeface="Arial"/>
            </a:endParaRPr>
          </a:p>
        </p:txBody>
      </p:sp>
      <p:sp>
        <p:nvSpPr>
          <p:cNvPr id="277" name="CustomShape 4"/>
          <p:cNvSpPr/>
          <p:nvPr/>
        </p:nvSpPr>
        <p:spPr>
          <a:xfrm>
            <a:off x="7696080" y="5105520"/>
            <a:ext cx="1041840" cy="1041840"/>
          </a:xfrm>
          <a:prstGeom prst="actionButtonHome">
            <a:avLst/>
          </a:prstGeom>
          <a:solidFill>
            <a:srgbClr val="ff7c8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08" dur="indefinite" restart="never" nodeType="tmRoot">
          <p:childTnLst>
            <p:seq>
              <p:cTn id="209" dur="indefinite" nodeType="mainSeq">
                <p:childTnLst>
                  <p:par>
                    <p:cTn id="210" nodeType="clickEffect" fill="hold">
                      <p:stCondLst>
                        <p:cond delay="indefinite"/>
                      </p:stCondLst>
                      <p:childTnLst>
                        <p:par>
                          <p:cTn id="21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1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CustomShape 1"/>
          <p:cNvSpPr/>
          <p:nvPr/>
        </p:nvSpPr>
        <p:spPr>
          <a:xfrm>
            <a:off x="685800" y="609480"/>
            <a:ext cx="777132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i="1" lang="hr-HR" sz="4400" spc="-1" strike="noStrike">
                <a:solidFill>
                  <a:srgbClr val="ffff00"/>
                </a:solidFill>
                <a:latin typeface="Times New Roman"/>
                <a:ea typeface="DejaVu Sans"/>
              </a:rPr>
              <a:t>Holidays around the world</a:t>
            </a:r>
            <a:r>
              <a:rPr b="0" lang="hr-HR" sz="4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lang="hr-HR" sz="44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, 300</a:t>
            </a:r>
            <a:endParaRPr b="0" lang="hr-HR" sz="4400" spc="-1" strike="noStrike">
              <a:latin typeface="Arial"/>
            </a:endParaRPr>
          </a:p>
        </p:txBody>
      </p:sp>
      <p:pic>
        <p:nvPicPr>
          <p:cNvPr id="279" name="Picture 40" descr=""/>
          <p:cNvPicPr/>
          <p:nvPr/>
        </p:nvPicPr>
        <p:blipFill>
          <a:blip r:embed="rId1"/>
          <a:stretch/>
        </p:blipFill>
        <p:spPr>
          <a:xfrm>
            <a:off x="3657600" y="6620040"/>
            <a:ext cx="1818360" cy="236880"/>
          </a:xfrm>
          <a:prstGeom prst="rect">
            <a:avLst/>
          </a:prstGeom>
          <a:ln>
            <a:noFill/>
          </a:ln>
        </p:spPr>
      </p:pic>
      <p:sp>
        <p:nvSpPr>
          <p:cNvPr id="280" name="CustomShape 2"/>
          <p:cNvSpPr/>
          <p:nvPr/>
        </p:nvSpPr>
        <p:spPr>
          <a:xfrm>
            <a:off x="0" y="5257800"/>
            <a:ext cx="9142920" cy="699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  <a:spcBef>
                <a:spcPts val="2001"/>
              </a:spcBef>
            </a:pPr>
            <a:r>
              <a:rPr b="1" lang="hr-HR" sz="4000" spc="-1" strike="noStrike">
                <a:solidFill>
                  <a:srgbClr val="99ff99"/>
                </a:solidFill>
                <a:latin typeface="Times New Roman"/>
                <a:ea typeface="DejaVu Sans"/>
              </a:rPr>
              <a:t>Guy Fawkes Night</a:t>
            </a:r>
            <a:r>
              <a:rPr b="0" lang="hr-H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b="0" lang="hr-HR" sz="2400" spc="-1" strike="noStrike">
              <a:latin typeface="Arial"/>
            </a:endParaRPr>
          </a:p>
        </p:txBody>
      </p:sp>
      <p:sp>
        <p:nvSpPr>
          <p:cNvPr id="281" name="CustomShape 3"/>
          <p:cNvSpPr/>
          <p:nvPr/>
        </p:nvSpPr>
        <p:spPr>
          <a:xfrm>
            <a:off x="319320" y="1953000"/>
            <a:ext cx="8354160" cy="2283480"/>
          </a:xfrm>
          <a:prstGeom prst="rect">
            <a:avLst/>
          </a:prstGeom>
          <a:gradFill rotWithShape="0">
            <a:gsLst>
              <a:gs pos="0">
                <a:srgbClr val="7474c8"/>
              </a:gs>
              <a:gs pos="100000">
                <a:srgbClr val="9c9cff"/>
              </a:gs>
            </a:gsLst>
            <a:lin ang="16200000"/>
          </a:gradFill>
          <a:ln>
            <a:noFill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1" lang="hr-HR" sz="4800" spc="-1" strike="noStrike">
                <a:solidFill>
                  <a:srgbClr val="333300"/>
                </a:solidFill>
                <a:latin typeface="Times New Roman"/>
                <a:ea typeface="DejaVu Sans"/>
              </a:rPr>
              <a:t>What holiday do English people celebrate on the 5th of November?</a:t>
            </a:r>
            <a:r>
              <a:rPr b="0" lang="hr-HR" sz="4800" spc="-1" strike="noStrike">
                <a:solidFill>
                  <a:srgbClr val="800080"/>
                </a:solidFill>
                <a:latin typeface="Times New Roman"/>
                <a:ea typeface="DejaVu Sans"/>
              </a:rPr>
              <a:t> </a:t>
            </a:r>
            <a:endParaRPr b="0" lang="hr-HR" sz="4800" spc="-1" strike="noStrike">
              <a:latin typeface="Arial"/>
            </a:endParaRPr>
          </a:p>
        </p:txBody>
      </p:sp>
      <p:sp>
        <p:nvSpPr>
          <p:cNvPr id="282" name="CustomShape 4"/>
          <p:cNvSpPr/>
          <p:nvPr/>
        </p:nvSpPr>
        <p:spPr>
          <a:xfrm>
            <a:off x="7696080" y="5105520"/>
            <a:ext cx="1041840" cy="1041840"/>
          </a:xfrm>
          <a:prstGeom prst="actionButtonHome">
            <a:avLst/>
          </a:prstGeom>
          <a:solidFill>
            <a:srgbClr val="9900cc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83" name="Picture 16" descr=""/>
          <p:cNvPicPr/>
          <p:nvPr/>
        </p:nvPicPr>
        <p:blipFill>
          <a:blip r:embed="rId2"/>
          <a:stretch/>
        </p:blipFill>
        <p:spPr>
          <a:xfrm>
            <a:off x="304920" y="4114800"/>
            <a:ext cx="1942200" cy="23612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14" dur="indefinite" restart="never" nodeType="tmRoot">
          <p:childTnLst>
            <p:seq>
              <p:cTn id="215" dur="indefinite" nodeType="mainSeq">
                <p:childTnLst>
                  <p:par>
                    <p:cTn id="216" nodeType="clickEffect" fill="hold">
                      <p:stCondLst>
                        <p:cond delay="indefinite"/>
                      </p:stCondLst>
                      <p:childTnLst>
                        <p:par>
                          <p:cTn id="21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1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CustomShape 1"/>
          <p:cNvSpPr/>
          <p:nvPr/>
        </p:nvSpPr>
        <p:spPr>
          <a:xfrm>
            <a:off x="685800" y="609480"/>
            <a:ext cx="777132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i="1" lang="hr-HR" sz="4400" spc="-1" strike="noStrike">
                <a:solidFill>
                  <a:srgbClr val="ffff00"/>
                </a:solidFill>
                <a:latin typeface="Times New Roman"/>
                <a:ea typeface="DejaVu Sans"/>
              </a:rPr>
              <a:t>London</a:t>
            </a:r>
            <a:r>
              <a:rPr b="1" lang="hr-HR" sz="44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endParaRPr b="0" lang="hr-HR" sz="4400" spc="-1" strike="noStrike">
              <a:latin typeface="Arial"/>
            </a:endParaRPr>
          </a:p>
        </p:txBody>
      </p:sp>
      <p:pic>
        <p:nvPicPr>
          <p:cNvPr id="285" name="Picture 40" descr=""/>
          <p:cNvPicPr/>
          <p:nvPr/>
        </p:nvPicPr>
        <p:blipFill>
          <a:blip r:embed="rId1"/>
          <a:stretch/>
        </p:blipFill>
        <p:spPr>
          <a:xfrm>
            <a:off x="3657600" y="6620040"/>
            <a:ext cx="1818360" cy="236880"/>
          </a:xfrm>
          <a:prstGeom prst="rect">
            <a:avLst/>
          </a:prstGeom>
          <a:ln>
            <a:noFill/>
          </a:ln>
        </p:spPr>
      </p:pic>
      <p:sp>
        <p:nvSpPr>
          <p:cNvPr id="286" name="CustomShape 2"/>
          <p:cNvSpPr/>
          <p:nvPr/>
        </p:nvSpPr>
        <p:spPr>
          <a:xfrm>
            <a:off x="2209680" y="5334120"/>
            <a:ext cx="487584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hr-HR" sz="3600" spc="-1" strike="noStrike">
                <a:solidFill>
                  <a:srgbClr val="66ffff"/>
                </a:solidFill>
                <a:latin typeface="Times New Roman"/>
                <a:ea typeface="DejaVu Sans"/>
              </a:rPr>
              <a:t>in Westminster   Abbey</a:t>
            </a:r>
            <a:r>
              <a:rPr b="0" lang="hr-HR" sz="3600" spc="-1" strike="noStrike">
                <a:solidFill>
                  <a:srgbClr val="66ffff"/>
                </a:solidFill>
                <a:latin typeface="Times New Roman"/>
                <a:ea typeface="DejaVu Sans"/>
              </a:rPr>
              <a:t> </a:t>
            </a:r>
            <a:endParaRPr b="0" lang="hr-HR" sz="3600" spc="-1" strike="noStrike">
              <a:latin typeface="Arial"/>
            </a:endParaRPr>
          </a:p>
        </p:txBody>
      </p:sp>
      <p:sp>
        <p:nvSpPr>
          <p:cNvPr id="287" name="CustomShape 3"/>
          <p:cNvSpPr/>
          <p:nvPr/>
        </p:nvSpPr>
        <p:spPr>
          <a:xfrm>
            <a:off x="672120" y="2398320"/>
            <a:ext cx="7802280" cy="228348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1" lang="hr-HR" sz="4800" spc="-1" strike="noStrike">
                <a:solidFill>
                  <a:srgbClr val="cc0000"/>
                </a:solidFill>
                <a:latin typeface="Times New Roman"/>
                <a:ea typeface="DejaVu Sans"/>
              </a:rPr>
              <a:t>Where are the tombs of many kings and queens and other famous people?</a:t>
            </a:r>
            <a:r>
              <a:rPr b="0" lang="hr-HR" sz="2400" spc="-1" strike="noStrike">
                <a:solidFill>
                  <a:srgbClr val="0000ff"/>
                </a:solidFill>
                <a:latin typeface="Times New Roman"/>
                <a:ea typeface="DejaVu Sans"/>
              </a:rPr>
              <a:t> </a:t>
            </a:r>
            <a:endParaRPr b="0" lang="hr-HR" sz="2400" spc="-1" strike="noStrike">
              <a:latin typeface="Arial"/>
            </a:endParaRPr>
          </a:p>
        </p:txBody>
      </p:sp>
      <p:pic>
        <p:nvPicPr>
          <p:cNvPr id="288" name="Picture 2" descr=""/>
          <p:cNvPicPr/>
          <p:nvPr/>
        </p:nvPicPr>
        <p:blipFill>
          <a:blip r:embed="rId2"/>
          <a:stretch/>
        </p:blipFill>
        <p:spPr>
          <a:xfrm>
            <a:off x="228600" y="228600"/>
            <a:ext cx="2142000" cy="1951560"/>
          </a:xfrm>
          <a:prstGeom prst="rect">
            <a:avLst/>
          </a:prstGeom>
          <a:ln>
            <a:noFill/>
          </a:ln>
        </p:spPr>
      </p:pic>
      <p:sp>
        <p:nvSpPr>
          <p:cNvPr id="289" name="CustomShape 4"/>
          <p:cNvSpPr/>
          <p:nvPr/>
        </p:nvSpPr>
        <p:spPr>
          <a:xfrm>
            <a:off x="7696080" y="5105520"/>
            <a:ext cx="1041840" cy="1041840"/>
          </a:xfrm>
          <a:prstGeom prst="actionButtonHome">
            <a:avLst/>
          </a:prstGeom>
          <a:solidFill>
            <a:srgbClr val="ffc0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20" dur="indefinite" restart="never" nodeType="tmRoot">
          <p:childTnLst>
            <p:seq>
              <p:cTn id="221" dur="indefinite" nodeType="mainSeq">
                <p:childTnLst>
                  <p:par>
                    <p:cTn id="222" nodeType="clickEffect" fill="hold">
                      <p:stCondLst>
                        <p:cond delay="indefinite"/>
                      </p:stCondLst>
                      <p:childTnLst>
                        <p:par>
                          <p:cTn id="22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2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CustomShape 1"/>
          <p:cNvSpPr/>
          <p:nvPr/>
        </p:nvSpPr>
        <p:spPr>
          <a:xfrm>
            <a:off x="685800" y="609480"/>
            <a:ext cx="777132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hr-HR" sz="4400" spc="-1" strike="noStrike">
                <a:solidFill>
                  <a:srgbClr val="ffff66"/>
                </a:solidFill>
                <a:latin typeface="Arial Black"/>
                <a:ea typeface="DejaVu Sans"/>
              </a:rPr>
              <a:t>The UK</a:t>
            </a:r>
            <a:endParaRPr b="0" lang="hr-HR" sz="4400" spc="-1" strike="noStrike">
              <a:latin typeface="Arial"/>
            </a:endParaRPr>
          </a:p>
        </p:txBody>
      </p:sp>
      <p:pic>
        <p:nvPicPr>
          <p:cNvPr id="291" name="Picture 40" descr=""/>
          <p:cNvPicPr/>
          <p:nvPr/>
        </p:nvPicPr>
        <p:blipFill>
          <a:blip r:embed="rId1"/>
          <a:stretch/>
        </p:blipFill>
        <p:spPr>
          <a:xfrm>
            <a:off x="3657600" y="6620040"/>
            <a:ext cx="1818360" cy="236880"/>
          </a:xfrm>
          <a:prstGeom prst="rect">
            <a:avLst/>
          </a:prstGeom>
          <a:ln>
            <a:noFill/>
          </a:ln>
        </p:spPr>
      </p:pic>
      <p:sp>
        <p:nvSpPr>
          <p:cNvPr id="292" name="CustomShape 2"/>
          <p:cNvSpPr/>
          <p:nvPr/>
        </p:nvSpPr>
        <p:spPr>
          <a:xfrm>
            <a:off x="533520" y="3886200"/>
            <a:ext cx="9142920" cy="126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  <a:spcBef>
                <a:spcPts val="1599"/>
              </a:spcBef>
            </a:pPr>
            <a:r>
              <a:rPr b="1" lang="hr-HR" sz="3200" spc="-1" strike="noStrike">
                <a:solidFill>
                  <a:srgbClr val="ccff66"/>
                </a:solidFill>
                <a:latin typeface="Times New Roman"/>
                <a:ea typeface="DejaVu Sans"/>
              </a:rPr>
              <a:t>an island</a:t>
            </a:r>
            <a:endParaRPr b="0" lang="hr-HR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99"/>
              </a:spcBef>
            </a:pPr>
            <a:r>
              <a:rPr b="1" lang="hr-HR" sz="3200" spc="-1" strike="noStrike">
                <a:solidFill>
                  <a:srgbClr val="ccff66"/>
                </a:solidFill>
                <a:latin typeface="Times New Roman"/>
                <a:ea typeface="DejaVu Sans"/>
              </a:rPr>
              <a:t>England, Wales, Scotland</a:t>
            </a:r>
            <a:r>
              <a:rPr b="0" lang="hr-H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b="0" lang="hr-HR" sz="2400" spc="-1" strike="noStrike">
              <a:latin typeface="Arial"/>
            </a:endParaRPr>
          </a:p>
        </p:txBody>
      </p:sp>
      <p:sp>
        <p:nvSpPr>
          <p:cNvPr id="293" name="CustomShape 3"/>
          <p:cNvSpPr/>
          <p:nvPr/>
        </p:nvSpPr>
        <p:spPr>
          <a:xfrm>
            <a:off x="3124080" y="1940400"/>
            <a:ext cx="5256720" cy="1308960"/>
          </a:xfrm>
          <a:prstGeom prst="rect">
            <a:avLst/>
          </a:prstGeom>
          <a:gradFill rotWithShape="0">
            <a:gsLst>
              <a:gs pos="0">
                <a:srgbClr val="bfbfff"/>
              </a:gs>
              <a:gs pos="100000">
                <a:srgbClr val="e7e7ff"/>
              </a:gs>
            </a:gsLst>
            <a:lin ang="16200000"/>
          </a:gradFill>
          <a:ln>
            <a:solidFill>
              <a:srgbClr val="2d2dcb"/>
            </a:solidFill>
            <a:round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1" lang="hr-HR" sz="4000" spc="-1" strike="noStrike">
                <a:solidFill>
                  <a:srgbClr val="cc0000"/>
                </a:solidFill>
                <a:latin typeface="Times New Roman"/>
                <a:ea typeface="DejaVu Sans"/>
              </a:rPr>
              <a:t>What is Great Britain? What does it include?</a:t>
            </a:r>
            <a:r>
              <a:rPr b="0" lang="hr-HR" sz="4000" spc="-1" strike="noStrike">
                <a:solidFill>
                  <a:srgbClr val="cc0000"/>
                </a:solidFill>
                <a:latin typeface="Times New Roman"/>
                <a:ea typeface="DejaVu Sans"/>
              </a:rPr>
              <a:t> </a:t>
            </a:r>
            <a:endParaRPr b="0" lang="hr-HR" sz="4000" spc="-1" strike="noStrike">
              <a:latin typeface="Arial"/>
            </a:endParaRPr>
          </a:p>
        </p:txBody>
      </p:sp>
      <p:sp>
        <p:nvSpPr>
          <p:cNvPr id="294" name="CustomShape 4"/>
          <p:cNvSpPr/>
          <p:nvPr/>
        </p:nvSpPr>
        <p:spPr>
          <a:xfrm>
            <a:off x="7696080" y="5105520"/>
            <a:ext cx="1041840" cy="1041840"/>
          </a:xfrm>
          <a:prstGeom prst="actionButtonHome">
            <a:avLst/>
          </a:prstGeom>
          <a:solidFill>
            <a:schemeClr val="bg2">
              <a:lumMod val="20000"/>
              <a:lumOff val="8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95" name="Picture 14" descr=""/>
          <p:cNvPicPr/>
          <p:nvPr/>
        </p:nvPicPr>
        <p:blipFill>
          <a:blip r:embed="rId2"/>
          <a:stretch/>
        </p:blipFill>
        <p:spPr>
          <a:xfrm>
            <a:off x="304920" y="1371600"/>
            <a:ext cx="2437200" cy="4752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26" dur="indefinite" restart="never" nodeType="tmRoot">
          <p:childTnLst>
            <p:seq>
              <p:cTn id="227" dur="indefinite" nodeType="mainSeq">
                <p:childTnLst>
                  <p:par>
                    <p:cTn id="228" nodeType="clickEffect" fill="hold">
                      <p:stCondLst>
                        <p:cond delay="indefinite"/>
                      </p:stCondLst>
                      <p:childTnLst>
                        <p:par>
                          <p:cTn id="22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3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CustomShape 1"/>
          <p:cNvSpPr/>
          <p:nvPr/>
        </p:nvSpPr>
        <p:spPr>
          <a:xfrm>
            <a:off x="914400" y="533520"/>
            <a:ext cx="777132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i="1" lang="hr-HR" sz="4400" spc="-1" strike="noStrike">
                <a:solidFill>
                  <a:srgbClr val="ffff00"/>
                </a:solidFill>
                <a:latin typeface="Times New Roman"/>
                <a:ea typeface="DejaVu Sans"/>
              </a:rPr>
              <a:t>Riddles</a:t>
            </a:r>
            <a:endParaRPr b="0" lang="hr-HR" sz="4400" spc="-1" strike="noStrike">
              <a:latin typeface="Arial"/>
            </a:endParaRPr>
          </a:p>
        </p:txBody>
      </p:sp>
      <p:pic>
        <p:nvPicPr>
          <p:cNvPr id="297" name="Picture 40" descr=""/>
          <p:cNvPicPr/>
          <p:nvPr/>
        </p:nvPicPr>
        <p:blipFill>
          <a:blip r:embed="rId1"/>
          <a:stretch/>
        </p:blipFill>
        <p:spPr>
          <a:xfrm>
            <a:off x="3657600" y="6620040"/>
            <a:ext cx="1818360" cy="236880"/>
          </a:xfrm>
          <a:prstGeom prst="rect">
            <a:avLst/>
          </a:prstGeom>
          <a:ln>
            <a:noFill/>
          </a:ln>
        </p:spPr>
      </p:pic>
      <p:sp>
        <p:nvSpPr>
          <p:cNvPr id="298" name="CustomShape 2"/>
          <p:cNvSpPr/>
          <p:nvPr/>
        </p:nvSpPr>
        <p:spPr>
          <a:xfrm>
            <a:off x="609480" y="3809880"/>
            <a:ext cx="7999920" cy="759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  <a:spcBef>
                <a:spcPts val="2200"/>
              </a:spcBef>
            </a:pPr>
            <a:r>
              <a:rPr b="1" lang="hr-HR" sz="4400" spc="-1" strike="noStrike">
                <a:solidFill>
                  <a:srgbClr val="ffff00"/>
                </a:solidFill>
                <a:latin typeface="Times New Roman"/>
                <a:ea typeface="DejaVu Sans"/>
              </a:rPr>
              <a:t>a shoe</a:t>
            </a:r>
            <a:r>
              <a:rPr b="0" lang="hr-HR" sz="4400" spc="-1" strike="noStrike">
                <a:solidFill>
                  <a:srgbClr val="ffff00"/>
                </a:solidFill>
                <a:latin typeface="Times New Roman"/>
                <a:ea typeface="DejaVu Sans"/>
              </a:rPr>
              <a:t> </a:t>
            </a:r>
            <a:endParaRPr b="0" lang="hr-HR" sz="4400" spc="-1" strike="noStrike">
              <a:latin typeface="Arial"/>
            </a:endParaRPr>
          </a:p>
        </p:txBody>
      </p:sp>
      <p:sp>
        <p:nvSpPr>
          <p:cNvPr id="299" name="CustomShape 3"/>
          <p:cNvSpPr/>
          <p:nvPr/>
        </p:nvSpPr>
        <p:spPr>
          <a:xfrm>
            <a:off x="646560" y="2157840"/>
            <a:ext cx="7867800" cy="1430640"/>
          </a:xfrm>
          <a:prstGeom prst="rect">
            <a:avLst/>
          </a:prstGeom>
          <a:gradFill rotWithShape="0">
            <a:gsLst>
              <a:gs pos="0">
                <a:srgbClr val="78ae97"/>
              </a:gs>
              <a:gs pos="100000">
                <a:srgbClr val="9ce2c4"/>
              </a:gs>
            </a:gsLst>
            <a:lin ang="16200000"/>
          </a:gradFill>
          <a:ln>
            <a:noFill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1" lang="hr-HR" sz="4400" spc="-1" strike="noStrike">
                <a:solidFill>
                  <a:srgbClr val="0000ff"/>
                </a:solidFill>
                <a:latin typeface="Times New Roman"/>
                <a:ea typeface="DejaVu Sans"/>
              </a:rPr>
              <a:t>What has no head, no arms, no legs, and still has a tongue?</a:t>
            </a:r>
            <a:r>
              <a:rPr b="0" lang="hr-HR" sz="4400" spc="-1" strike="noStrike">
                <a:solidFill>
                  <a:srgbClr val="0000ff"/>
                </a:solidFill>
                <a:latin typeface="Times New Roman"/>
                <a:ea typeface="DejaVu Sans"/>
              </a:rPr>
              <a:t> </a:t>
            </a:r>
            <a:endParaRPr b="0" lang="hr-HR" sz="4400" spc="-1" strike="noStrike">
              <a:latin typeface="Arial"/>
            </a:endParaRPr>
          </a:p>
        </p:txBody>
      </p:sp>
      <p:sp>
        <p:nvSpPr>
          <p:cNvPr id="300" name="CustomShape 4"/>
          <p:cNvSpPr/>
          <p:nvPr/>
        </p:nvSpPr>
        <p:spPr>
          <a:xfrm>
            <a:off x="7696080" y="5105520"/>
            <a:ext cx="1041840" cy="1041840"/>
          </a:xfrm>
          <a:prstGeom prst="actionButtonHome">
            <a:avLst/>
          </a:prstGeom>
          <a:solidFill>
            <a:schemeClr val="accent1">
              <a:lumMod val="20000"/>
              <a:lumOff val="8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32" dur="indefinite" restart="never" nodeType="tmRoot">
          <p:childTnLst>
            <p:seq>
              <p:cTn id="233" dur="indefinite" nodeType="mainSeq">
                <p:childTnLst>
                  <p:par>
                    <p:cTn id="234" nodeType="clickEffect" fill="hold">
                      <p:stCondLst>
                        <p:cond delay="indefinite"/>
                      </p:stCondLst>
                      <p:childTnLst>
                        <p:par>
                          <p:cTn id="23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3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685800" y="609480"/>
            <a:ext cx="777132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i="1" lang="hr-HR" sz="4400" spc="-1" strike="noStrike">
                <a:solidFill>
                  <a:srgbClr val="ffff00"/>
                </a:solidFill>
                <a:latin typeface="Times New Roman"/>
                <a:ea typeface="DejaVu Sans"/>
              </a:rPr>
              <a:t>Geography</a:t>
            </a:r>
            <a:endParaRPr b="0" lang="hr-HR" sz="4400" spc="-1" strike="noStrike">
              <a:latin typeface="Arial"/>
            </a:endParaRPr>
          </a:p>
        </p:txBody>
      </p:sp>
      <p:pic>
        <p:nvPicPr>
          <p:cNvPr id="93" name="Picture 40" descr=""/>
          <p:cNvPicPr/>
          <p:nvPr/>
        </p:nvPicPr>
        <p:blipFill>
          <a:blip r:embed="rId1"/>
          <a:stretch/>
        </p:blipFill>
        <p:spPr>
          <a:xfrm>
            <a:off x="3657600" y="6620040"/>
            <a:ext cx="1818360" cy="236880"/>
          </a:xfrm>
          <a:prstGeom prst="rect">
            <a:avLst/>
          </a:prstGeom>
          <a:ln>
            <a:noFill/>
          </a:ln>
        </p:spPr>
      </p:pic>
      <p:sp>
        <p:nvSpPr>
          <p:cNvPr id="94" name="CustomShape 2"/>
          <p:cNvSpPr/>
          <p:nvPr/>
        </p:nvSpPr>
        <p:spPr>
          <a:xfrm>
            <a:off x="0" y="3809880"/>
            <a:ext cx="914292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  <a:spcBef>
                <a:spcPts val="2701"/>
              </a:spcBef>
            </a:pPr>
            <a:r>
              <a:rPr b="0" lang="hr-H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b="0" lang="hr-HR" sz="2400" spc="-1" strike="noStrike">
              <a:latin typeface="Arial"/>
            </a:endParaRPr>
          </a:p>
        </p:txBody>
      </p:sp>
      <p:sp>
        <p:nvSpPr>
          <p:cNvPr id="95" name="CustomShape 3"/>
          <p:cNvSpPr/>
          <p:nvPr/>
        </p:nvSpPr>
        <p:spPr>
          <a:xfrm>
            <a:off x="1371600" y="1833840"/>
            <a:ext cx="7085520" cy="1918800"/>
          </a:xfrm>
          <a:prstGeom prst="rect">
            <a:avLst/>
          </a:prstGeom>
          <a:gradFill rotWithShape="0">
            <a:gsLst>
              <a:gs pos="0">
                <a:srgbClr val="009872"/>
              </a:gs>
              <a:gs pos="100000">
                <a:srgbClr val="00c594"/>
              </a:gs>
            </a:gsLst>
            <a:lin ang="16200000"/>
          </a:gradFill>
          <a:ln>
            <a:solidFill>
              <a:srgbClr val="00c795"/>
            </a:solidFill>
            <a:round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1" lang="hr-HR" sz="6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How many countries are there in the UK?</a:t>
            </a:r>
            <a:r>
              <a:rPr b="0" lang="hr-HR" sz="6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b="0" lang="hr-HR" sz="6000" spc="-1" strike="noStrike">
              <a:latin typeface="Arial"/>
            </a:endParaRPr>
          </a:p>
        </p:txBody>
      </p:sp>
      <p:sp>
        <p:nvSpPr>
          <p:cNvPr id="96" name="CustomShape 4"/>
          <p:cNvSpPr/>
          <p:nvPr/>
        </p:nvSpPr>
        <p:spPr>
          <a:xfrm>
            <a:off x="7696080" y="5105520"/>
            <a:ext cx="1041840" cy="1041840"/>
          </a:xfrm>
          <a:prstGeom prst="actionButtonHome">
            <a:avLst/>
          </a:prstGeom>
          <a:solidFill>
            <a:schemeClr val="accent1">
              <a:lumMod val="60000"/>
              <a:lumOff val="4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7" name="Picture 17" descr=""/>
          <p:cNvPicPr/>
          <p:nvPr/>
        </p:nvPicPr>
        <p:blipFill>
          <a:blip r:embed="rId2"/>
          <a:stretch/>
        </p:blipFill>
        <p:spPr>
          <a:xfrm>
            <a:off x="457200" y="4491000"/>
            <a:ext cx="1904040" cy="1646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0" dur="indefinite" restart="never" nodeType="tmRoot">
          <p:childTnLst>
            <p:seq>
              <p:cTn id="21" dur="indefinite" nodeType="mainSeq">
                <p:childTnLst>
                  <p:par>
                    <p:cTn id="22" nodeType="clickEffect" fill="hold">
                      <p:stCondLst>
                        <p:cond delay="indefinite"/>
                      </p:stCondLst>
                      <p:childTnLst>
                        <p:par>
                          <p:cTn id="2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CustomShape 1"/>
          <p:cNvSpPr/>
          <p:nvPr/>
        </p:nvSpPr>
        <p:spPr>
          <a:xfrm>
            <a:off x="685800" y="609480"/>
            <a:ext cx="777132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i="1" lang="hr-HR" sz="4400" spc="-1" strike="noStrike">
                <a:solidFill>
                  <a:srgbClr val="ffff00"/>
                </a:solidFill>
                <a:latin typeface="Times New Roman"/>
                <a:ea typeface="DejaVu Sans"/>
              </a:rPr>
              <a:t>History</a:t>
            </a:r>
            <a:endParaRPr b="0" lang="hr-HR" sz="4400" spc="-1" strike="noStrike">
              <a:latin typeface="Arial"/>
            </a:endParaRPr>
          </a:p>
        </p:txBody>
      </p:sp>
      <p:pic>
        <p:nvPicPr>
          <p:cNvPr id="302" name="Picture 40" descr=""/>
          <p:cNvPicPr/>
          <p:nvPr/>
        </p:nvPicPr>
        <p:blipFill>
          <a:blip r:embed="rId1"/>
          <a:stretch/>
        </p:blipFill>
        <p:spPr>
          <a:xfrm>
            <a:off x="3657600" y="6620040"/>
            <a:ext cx="1818360" cy="236880"/>
          </a:xfrm>
          <a:prstGeom prst="rect">
            <a:avLst/>
          </a:prstGeom>
          <a:ln>
            <a:noFill/>
          </a:ln>
        </p:spPr>
      </p:pic>
      <p:sp>
        <p:nvSpPr>
          <p:cNvPr id="303" name="CustomShape 2"/>
          <p:cNvSpPr/>
          <p:nvPr/>
        </p:nvSpPr>
        <p:spPr>
          <a:xfrm>
            <a:off x="609480" y="3809880"/>
            <a:ext cx="9142920" cy="759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  <a:spcBef>
                <a:spcPts val="2200"/>
              </a:spcBef>
            </a:pPr>
            <a:r>
              <a:rPr b="1" lang="hr-HR" sz="4400" spc="-1" strike="noStrike">
                <a:solidFill>
                  <a:srgbClr val="99ff99"/>
                </a:solidFill>
                <a:latin typeface="Times New Roman"/>
                <a:ea typeface="DejaVu Sans"/>
              </a:rPr>
              <a:t>Stonehenge</a:t>
            </a:r>
            <a:r>
              <a:rPr b="0" lang="hr-H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b="0" lang="hr-HR" sz="2400" spc="-1" strike="noStrike">
              <a:latin typeface="Arial"/>
            </a:endParaRPr>
          </a:p>
        </p:txBody>
      </p:sp>
      <p:sp>
        <p:nvSpPr>
          <p:cNvPr id="304" name="CustomShape 3"/>
          <p:cNvSpPr/>
          <p:nvPr/>
        </p:nvSpPr>
        <p:spPr>
          <a:xfrm>
            <a:off x="2504160" y="1740600"/>
            <a:ext cx="5968800" cy="191844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spAutoFit/>
          </a:bodyPr>
          <a:p>
            <a:pPr>
              <a:lnSpc>
                <a:spcPct val="100000"/>
              </a:lnSpc>
            </a:pPr>
            <a:r>
              <a:rPr b="0" lang="hr-HR" sz="4000" spc="-1" strike="noStrike">
                <a:solidFill>
                  <a:srgbClr val="0000ff"/>
                </a:solidFill>
                <a:latin typeface="Times New Roman"/>
                <a:ea typeface="DejaVu Sans"/>
              </a:rPr>
              <a:t>Which ancient monument would you find on Salisbury Plain?</a:t>
            </a:r>
            <a:endParaRPr b="0" lang="hr-HR" sz="4000" spc="-1" strike="noStrike">
              <a:latin typeface="Arial"/>
            </a:endParaRPr>
          </a:p>
        </p:txBody>
      </p:sp>
      <p:sp>
        <p:nvSpPr>
          <p:cNvPr id="305" name="CustomShape 4"/>
          <p:cNvSpPr/>
          <p:nvPr/>
        </p:nvSpPr>
        <p:spPr>
          <a:xfrm>
            <a:off x="7696080" y="5105520"/>
            <a:ext cx="1041840" cy="1041840"/>
          </a:xfrm>
          <a:prstGeom prst="actionButtonHome">
            <a:avLst/>
          </a:prstGeom>
          <a:solidFill>
            <a:srgbClr val="ff7c8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06" name="Рисунок 15" descr=""/>
          <p:cNvPicPr/>
          <p:nvPr/>
        </p:nvPicPr>
        <p:blipFill>
          <a:blip r:embed="rId2"/>
          <a:stretch/>
        </p:blipFill>
        <p:spPr>
          <a:xfrm>
            <a:off x="228600" y="2514600"/>
            <a:ext cx="2628000" cy="1904040"/>
          </a:xfrm>
          <a:prstGeom prst="rect">
            <a:avLst/>
          </a:prstGeom>
          <a:ln>
            <a:noFill/>
          </a:ln>
        </p:spPr>
      </p:pic>
      <p:sp>
        <p:nvSpPr>
          <p:cNvPr id="307" name="CustomShape 5"/>
          <p:cNvSpPr/>
          <p:nvPr/>
        </p:nvSpPr>
        <p:spPr>
          <a:xfrm>
            <a:off x="168120" y="-182520"/>
            <a:ext cx="303840" cy="30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8" name="CustomShape 6"/>
          <p:cNvSpPr/>
          <p:nvPr/>
        </p:nvSpPr>
        <p:spPr>
          <a:xfrm>
            <a:off x="320760" y="-30240"/>
            <a:ext cx="303840" cy="30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09" name="Picture 21" descr=""/>
          <p:cNvPicPr/>
          <p:nvPr/>
        </p:nvPicPr>
        <p:blipFill>
          <a:blip r:embed="rId3"/>
          <a:stretch/>
        </p:blipFill>
        <p:spPr>
          <a:xfrm>
            <a:off x="453600" y="3838320"/>
            <a:ext cx="3288240" cy="2284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38" dur="indefinite" restart="never" nodeType="tmRoot">
          <p:childTnLst>
            <p:seq>
              <p:cTn id="239" dur="indefinite" nodeType="mainSeq">
                <p:childTnLst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CustomShape 1"/>
          <p:cNvSpPr/>
          <p:nvPr/>
        </p:nvSpPr>
        <p:spPr>
          <a:xfrm>
            <a:off x="685800" y="609480"/>
            <a:ext cx="777132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i="1" lang="hr-HR" sz="4400" spc="-1" strike="noStrike">
                <a:solidFill>
                  <a:srgbClr val="ffff00"/>
                </a:solidFill>
                <a:latin typeface="Times New Roman"/>
                <a:ea typeface="DejaVu Sans"/>
              </a:rPr>
              <a:t>London</a:t>
            </a:r>
            <a:r>
              <a:rPr b="1" lang="hr-HR" sz="44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hr-HR" sz="4400" spc="-1" strike="noStrike">
              <a:latin typeface="Arial"/>
            </a:endParaRPr>
          </a:p>
        </p:txBody>
      </p:sp>
      <p:pic>
        <p:nvPicPr>
          <p:cNvPr id="311" name="Picture 48" descr=""/>
          <p:cNvPicPr/>
          <p:nvPr/>
        </p:nvPicPr>
        <p:blipFill>
          <a:blip r:embed="rId1"/>
          <a:stretch/>
        </p:blipFill>
        <p:spPr>
          <a:xfrm>
            <a:off x="3657600" y="6620040"/>
            <a:ext cx="1818360" cy="236880"/>
          </a:xfrm>
          <a:prstGeom prst="rect">
            <a:avLst/>
          </a:prstGeom>
          <a:ln>
            <a:noFill/>
          </a:ln>
        </p:spPr>
      </p:pic>
      <p:sp>
        <p:nvSpPr>
          <p:cNvPr id="312" name="CustomShape 2"/>
          <p:cNvSpPr/>
          <p:nvPr/>
        </p:nvSpPr>
        <p:spPr>
          <a:xfrm>
            <a:off x="0" y="4038480"/>
            <a:ext cx="9142920" cy="57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  <a:spcBef>
                <a:spcPts val="1599"/>
              </a:spcBef>
            </a:pPr>
            <a:r>
              <a:rPr b="1" lang="hr-HR" sz="3200" spc="-1" strike="noStrike">
                <a:solidFill>
                  <a:srgbClr val="00b0f0"/>
                </a:solidFill>
                <a:latin typeface="Times New Roman"/>
                <a:ea typeface="DejaVu Sans"/>
              </a:rPr>
              <a:t>a person who guards the Tower of London</a:t>
            </a:r>
            <a:r>
              <a:rPr b="0" lang="hr-HR" sz="3200" spc="-1" strike="noStrike">
                <a:solidFill>
                  <a:srgbClr val="00b0f0"/>
                </a:solidFill>
                <a:latin typeface="Times New Roman"/>
                <a:ea typeface="DejaVu Sans"/>
              </a:rPr>
              <a:t> </a:t>
            </a:r>
            <a:endParaRPr b="0" lang="hr-HR" sz="3200" spc="-1" strike="noStrike">
              <a:latin typeface="Arial"/>
            </a:endParaRPr>
          </a:p>
        </p:txBody>
      </p:sp>
      <p:sp>
        <p:nvSpPr>
          <p:cNvPr id="313" name="CustomShape 3"/>
          <p:cNvSpPr/>
          <p:nvPr/>
        </p:nvSpPr>
        <p:spPr>
          <a:xfrm>
            <a:off x="685800" y="2401560"/>
            <a:ext cx="7999920" cy="76032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1" lang="hr-HR" sz="4400" spc="-1" strike="noStrike">
                <a:solidFill>
                  <a:srgbClr val="cc0000"/>
                </a:solidFill>
                <a:latin typeface="Times New Roman"/>
                <a:ea typeface="DejaVu Sans"/>
              </a:rPr>
              <a:t>Who is a beefeater?</a:t>
            </a:r>
            <a:endParaRPr b="0" lang="hr-HR" sz="4400" spc="-1" strike="noStrike">
              <a:latin typeface="Arial"/>
            </a:endParaRPr>
          </a:p>
        </p:txBody>
      </p:sp>
      <p:sp>
        <p:nvSpPr>
          <p:cNvPr id="314" name="CustomShape 4"/>
          <p:cNvSpPr/>
          <p:nvPr/>
        </p:nvSpPr>
        <p:spPr>
          <a:xfrm>
            <a:off x="7696080" y="5105520"/>
            <a:ext cx="1041840" cy="1041840"/>
          </a:xfrm>
          <a:prstGeom prst="actionButtonHome">
            <a:avLst/>
          </a:prstGeom>
          <a:solidFill>
            <a:srgbClr val="ffc0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15" name="Picture 17" descr=""/>
          <p:cNvPicPr/>
          <p:nvPr/>
        </p:nvPicPr>
        <p:blipFill>
          <a:blip r:embed="rId2"/>
          <a:stretch/>
        </p:blipFill>
        <p:spPr>
          <a:xfrm>
            <a:off x="76320" y="0"/>
            <a:ext cx="2322000" cy="2322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44" dur="indefinite" restart="never" nodeType="tmRoot">
          <p:childTnLst>
            <p:seq>
              <p:cTn id="245" dur="indefinite" nodeType="mainSeq">
                <p:childTnLst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CustomShape 1"/>
          <p:cNvSpPr/>
          <p:nvPr/>
        </p:nvSpPr>
        <p:spPr>
          <a:xfrm>
            <a:off x="685800" y="609480"/>
            <a:ext cx="777132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hr-HR" sz="4400" spc="-1" strike="noStrike">
                <a:solidFill>
                  <a:srgbClr val="ffff66"/>
                </a:solidFill>
                <a:latin typeface="Arial Black"/>
                <a:ea typeface="DejaVu Sans"/>
              </a:rPr>
              <a:t>The UK</a:t>
            </a:r>
            <a:endParaRPr b="0" lang="hr-HR" sz="4400" spc="-1" strike="noStrike">
              <a:latin typeface="Arial"/>
            </a:endParaRPr>
          </a:p>
        </p:txBody>
      </p:sp>
      <p:pic>
        <p:nvPicPr>
          <p:cNvPr id="317" name="Picture 40" descr=""/>
          <p:cNvPicPr/>
          <p:nvPr/>
        </p:nvPicPr>
        <p:blipFill>
          <a:blip r:embed="rId1"/>
          <a:stretch/>
        </p:blipFill>
        <p:spPr>
          <a:xfrm>
            <a:off x="3657600" y="6620040"/>
            <a:ext cx="1818360" cy="236880"/>
          </a:xfrm>
          <a:prstGeom prst="rect">
            <a:avLst/>
          </a:prstGeom>
          <a:ln>
            <a:noFill/>
          </a:ln>
        </p:spPr>
      </p:pic>
      <p:sp>
        <p:nvSpPr>
          <p:cNvPr id="318" name="CustomShape 2"/>
          <p:cNvSpPr/>
          <p:nvPr/>
        </p:nvSpPr>
        <p:spPr>
          <a:xfrm>
            <a:off x="3048120" y="3962520"/>
            <a:ext cx="4570920" cy="57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  <a:spcBef>
                <a:spcPts val="1599"/>
              </a:spcBef>
            </a:pPr>
            <a:r>
              <a:rPr b="1" lang="hr-HR" sz="3200" spc="-1" strike="noStrike">
                <a:solidFill>
                  <a:srgbClr val="ccff66"/>
                </a:solidFill>
                <a:latin typeface="Times New Roman"/>
                <a:ea typeface="DejaVu Sans"/>
              </a:rPr>
              <a:t>A queen</a:t>
            </a:r>
            <a:r>
              <a:rPr b="0" lang="hr-HR" sz="3200" spc="-1" strike="noStrike">
                <a:solidFill>
                  <a:srgbClr val="ccff66"/>
                </a:solidFill>
                <a:latin typeface="Times New Roman"/>
                <a:ea typeface="DejaVu Sans"/>
              </a:rPr>
              <a:t> </a:t>
            </a:r>
            <a:r>
              <a:rPr b="1" lang="hr-HR" sz="3200" spc="-1" strike="noStrike">
                <a:solidFill>
                  <a:srgbClr val="ccff66"/>
                </a:solidFill>
                <a:latin typeface="Times New Roman"/>
                <a:ea typeface="DejaVu Sans"/>
              </a:rPr>
              <a:t>or a king</a:t>
            </a:r>
            <a:endParaRPr b="0" lang="hr-HR" sz="3200" spc="-1" strike="noStrike">
              <a:latin typeface="Arial"/>
            </a:endParaRPr>
          </a:p>
        </p:txBody>
      </p:sp>
      <p:sp>
        <p:nvSpPr>
          <p:cNvPr id="319" name="CustomShape 3"/>
          <p:cNvSpPr/>
          <p:nvPr/>
        </p:nvSpPr>
        <p:spPr>
          <a:xfrm>
            <a:off x="457200" y="1577880"/>
            <a:ext cx="8228520" cy="2100960"/>
          </a:xfrm>
          <a:prstGeom prst="rect">
            <a:avLst/>
          </a:prstGeom>
          <a:gradFill rotWithShape="0">
            <a:gsLst>
              <a:gs pos="0">
                <a:srgbClr val="bfbfff"/>
              </a:gs>
              <a:gs pos="100000">
                <a:srgbClr val="e7e7ff"/>
              </a:gs>
            </a:gsLst>
            <a:lin ang="16200000"/>
          </a:gradFill>
          <a:ln>
            <a:solidFill>
              <a:srgbClr val="2d2dcb"/>
            </a:solidFill>
            <a:round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1" lang="hr-HR" sz="6600" spc="-1" strike="noStrike">
                <a:solidFill>
                  <a:srgbClr val="cc0000"/>
                </a:solidFill>
                <a:latin typeface="Times New Roman"/>
                <a:ea typeface="DejaVu Sans"/>
              </a:rPr>
              <a:t>Who is the head of England?</a:t>
            </a:r>
            <a:endParaRPr b="0" lang="hr-HR" sz="6600" spc="-1" strike="noStrike">
              <a:latin typeface="Arial"/>
            </a:endParaRPr>
          </a:p>
        </p:txBody>
      </p:sp>
      <p:pic>
        <p:nvPicPr>
          <p:cNvPr id="320" name="Рисунок 11" descr=""/>
          <p:cNvPicPr/>
          <p:nvPr/>
        </p:nvPicPr>
        <p:blipFill>
          <a:blip r:embed="rId2"/>
          <a:stretch/>
        </p:blipFill>
        <p:spPr>
          <a:xfrm>
            <a:off x="533520" y="3886200"/>
            <a:ext cx="1235520" cy="1751400"/>
          </a:xfrm>
          <a:prstGeom prst="rect">
            <a:avLst/>
          </a:prstGeom>
          <a:ln>
            <a:noFill/>
          </a:ln>
        </p:spPr>
      </p:pic>
      <p:sp>
        <p:nvSpPr>
          <p:cNvPr id="321" name="CustomShape 4"/>
          <p:cNvSpPr/>
          <p:nvPr/>
        </p:nvSpPr>
        <p:spPr>
          <a:xfrm>
            <a:off x="7696080" y="5105520"/>
            <a:ext cx="1041840" cy="1041840"/>
          </a:xfrm>
          <a:prstGeom prst="actionButtonHome">
            <a:avLst/>
          </a:prstGeom>
          <a:solidFill>
            <a:schemeClr val="bg2">
              <a:lumMod val="20000"/>
              <a:lumOff val="8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50" dur="indefinite" restart="never" nodeType="tmRoot">
          <p:childTnLst>
            <p:seq>
              <p:cTn id="251" dur="indefinite" nodeType="mainSeq">
                <p:childTnLst>
                  <p:par>
                    <p:cTn id="252" nodeType="clickEffect" fill="hold">
                      <p:stCondLst>
                        <p:cond delay="indefinite"/>
                      </p:stCondLst>
                      <p:childTnLst>
                        <p:par>
                          <p:cTn id="25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5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685800" y="609480"/>
            <a:ext cx="777132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hr-HR" sz="4000" spc="-1" strike="noStrike">
                <a:solidFill>
                  <a:srgbClr val="66ff33"/>
                </a:solidFill>
                <a:latin typeface="Comic Sans MS"/>
                <a:ea typeface="DejaVu Sans"/>
              </a:rPr>
              <a:t>Holidays around the world</a:t>
            </a:r>
            <a:r>
              <a:rPr b="0" lang="hr-HR" sz="4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b="0" lang="hr-HR" sz="4000" spc="-1" strike="noStrike">
              <a:latin typeface="Arial"/>
            </a:endParaRPr>
          </a:p>
        </p:txBody>
      </p:sp>
      <p:pic>
        <p:nvPicPr>
          <p:cNvPr id="323" name="Picture 40" descr=""/>
          <p:cNvPicPr/>
          <p:nvPr/>
        </p:nvPicPr>
        <p:blipFill>
          <a:blip r:embed="rId1"/>
          <a:stretch/>
        </p:blipFill>
        <p:spPr>
          <a:xfrm>
            <a:off x="3657600" y="6620040"/>
            <a:ext cx="1818360" cy="236880"/>
          </a:xfrm>
          <a:prstGeom prst="rect">
            <a:avLst/>
          </a:prstGeom>
          <a:ln>
            <a:noFill/>
          </a:ln>
        </p:spPr>
      </p:pic>
      <p:sp>
        <p:nvSpPr>
          <p:cNvPr id="324" name="CustomShape 2"/>
          <p:cNvSpPr/>
          <p:nvPr/>
        </p:nvSpPr>
        <p:spPr>
          <a:xfrm>
            <a:off x="-228600" y="4495680"/>
            <a:ext cx="914292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  <a:spcBef>
                <a:spcPts val="1800"/>
              </a:spcBef>
            </a:pPr>
            <a:r>
              <a:rPr b="1" lang="hr-HR" sz="3600" spc="-1" strike="noStrike">
                <a:solidFill>
                  <a:srgbClr val="ffffcc"/>
                </a:solidFill>
                <a:latin typeface="Times New Roman"/>
                <a:ea typeface="DejaVu Sans"/>
              </a:rPr>
              <a:t>Thanksgiving day</a:t>
            </a:r>
            <a:endParaRPr b="0" lang="hr-HR" sz="3600" spc="-1" strike="noStrike">
              <a:latin typeface="Arial"/>
            </a:endParaRPr>
          </a:p>
        </p:txBody>
      </p:sp>
      <p:sp>
        <p:nvSpPr>
          <p:cNvPr id="325" name="CustomShape 3"/>
          <p:cNvSpPr/>
          <p:nvPr/>
        </p:nvSpPr>
        <p:spPr>
          <a:xfrm>
            <a:off x="316440" y="1497960"/>
            <a:ext cx="8069040" cy="2283480"/>
          </a:xfrm>
          <a:prstGeom prst="rect">
            <a:avLst/>
          </a:prstGeom>
          <a:gradFill rotWithShape="0">
            <a:gsLst>
              <a:gs pos="0">
                <a:srgbClr val="7474c8"/>
              </a:gs>
              <a:gs pos="100000">
                <a:srgbClr val="9c9cff"/>
              </a:gs>
            </a:gsLst>
            <a:lin ang="16200000"/>
          </a:gradFill>
          <a:ln>
            <a:noFill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1" lang="hr-HR" sz="4800" spc="-1" strike="noStrike">
                <a:solidFill>
                  <a:srgbClr val="ffff00"/>
                </a:solidFill>
                <a:latin typeface="Times New Roman"/>
                <a:ea typeface="DejaVu Sans"/>
              </a:rPr>
              <a:t>What holiday is celebrated in the USA on the fourth Thursday in November?</a:t>
            </a:r>
            <a:r>
              <a:rPr b="0" lang="hr-HR" sz="4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endParaRPr b="0" lang="hr-HR" sz="4800" spc="-1" strike="noStrike">
              <a:latin typeface="Arial"/>
            </a:endParaRPr>
          </a:p>
        </p:txBody>
      </p:sp>
      <p:pic>
        <p:nvPicPr>
          <p:cNvPr id="326" name="Рисунок 11" descr=""/>
          <p:cNvPicPr/>
          <p:nvPr/>
        </p:nvPicPr>
        <p:blipFill>
          <a:blip r:embed="rId2"/>
          <a:stretch/>
        </p:blipFill>
        <p:spPr>
          <a:xfrm>
            <a:off x="6934320" y="3962520"/>
            <a:ext cx="1027800" cy="951480"/>
          </a:xfrm>
          <a:prstGeom prst="rect">
            <a:avLst/>
          </a:prstGeom>
          <a:ln>
            <a:noFill/>
          </a:ln>
        </p:spPr>
      </p:pic>
      <p:sp>
        <p:nvSpPr>
          <p:cNvPr id="327" name="CustomShape 4"/>
          <p:cNvSpPr/>
          <p:nvPr/>
        </p:nvSpPr>
        <p:spPr>
          <a:xfrm>
            <a:off x="7696080" y="5105520"/>
            <a:ext cx="1041840" cy="1041840"/>
          </a:xfrm>
          <a:prstGeom prst="actionButtonHome">
            <a:avLst/>
          </a:prstGeom>
          <a:solidFill>
            <a:srgbClr val="9900cc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28" name="Picture 19" descr=""/>
          <p:cNvPicPr/>
          <p:nvPr/>
        </p:nvPicPr>
        <p:blipFill>
          <a:blip r:embed="rId3"/>
          <a:stretch/>
        </p:blipFill>
        <p:spPr>
          <a:xfrm>
            <a:off x="228600" y="4800600"/>
            <a:ext cx="1827720" cy="17881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56" dur="indefinite" restart="never" nodeType="tmRoot">
          <p:childTnLst>
            <p:seq>
              <p:cTn id="257" dur="indefinite" nodeType="mainSeq">
                <p:childTnLst>
                  <p:par>
                    <p:cTn id="258" nodeType="clickEffect" fill="hold">
                      <p:stCondLst>
                        <p:cond delay="indefinite"/>
                      </p:stCondLst>
                      <p:childTnLst>
                        <p:par>
                          <p:cTn id="25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6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CustomShape 1"/>
          <p:cNvSpPr/>
          <p:nvPr/>
        </p:nvSpPr>
        <p:spPr>
          <a:xfrm>
            <a:off x="685800" y="609480"/>
            <a:ext cx="777132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hr-HR" sz="5400" spc="-1" strike="noStrike">
                <a:solidFill>
                  <a:srgbClr val="00ff00"/>
                </a:solidFill>
                <a:latin typeface="Times New Roman"/>
                <a:ea typeface="DejaVu Sans"/>
              </a:rPr>
              <a:t>Geography</a:t>
            </a:r>
            <a:endParaRPr b="0" lang="hr-HR" sz="5400" spc="-1" strike="noStrike">
              <a:latin typeface="Arial"/>
            </a:endParaRPr>
          </a:p>
        </p:txBody>
      </p:sp>
      <p:pic>
        <p:nvPicPr>
          <p:cNvPr id="330" name="Picture 40" descr=""/>
          <p:cNvPicPr/>
          <p:nvPr/>
        </p:nvPicPr>
        <p:blipFill>
          <a:blip r:embed="rId1"/>
          <a:stretch/>
        </p:blipFill>
        <p:spPr>
          <a:xfrm>
            <a:off x="3657600" y="6620040"/>
            <a:ext cx="1818360" cy="236880"/>
          </a:xfrm>
          <a:prstGeom prst="rect">
            <a:avLst/>
          </a:prstGeom>
          <a:ln>
            <a:noFill/>
          </a:ln>
        </p:spPr>
      </p:pic>
      <p:sp>
        <p:nvSpPr>
          <p:cNvPr id="331" name="CustomShape 2"/>
          <p:cNvSpPr/>
          <p:nvPr/>
        </p:nvSpPr>
        <p:spPr>
          <a:xfrm>
            <a:off x="0" y="4038480"/>
            <a:ext cx="914292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hr-HR" sz="3600" spc="-1" strike="noStrike">
                <a:solidFill>
                  <a:srgbClr val="ccccff"/>
                </a:solidFill>
                <a:latin typeface="Times New Roman"/>
                <a:ea typeface="DejaVu Sans"/>
              </a:rPr>
              <a:t>England</a:t>
            </a:r>
            <a:r>
              <a:rPr b="0" lang="hr-H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b="0" lang="hr-HR" sz="2400" spc="-1" strike="noStrike">
              <a:latin typeface="Arial"/>
            </a:endParaRPr>
          </a:p>
        </p:txBody>
      </p:sp>
      <p:sp>
        <p:nvSpPr>
          <p:cNvPr id="332" name="CustomShape 3"/>
          <p:cNvSpPr/>
          <p:nvPr/>
        </p:nvSpPr>
        <p:spPr>
          <a:xfrm>
            <a:off x="1371600" y="1762200"/>
            <a:ext cx="6933240" cy="1887840"/>
          </a:xfrm>
          <a:prstGeom prst="rect">
            <a:avLst/>
          </a:prstGeom>
          <a:gradFill rotWithShape="0">
            <a:gsLst>
              <a:gs pos="0">
                <a:srgbClr val="009872"/>
              </a:gs>
              <a:gs pos="100000">
                <a:srgbClr val="00c594"/>
              </a:gs>
            </a:gsLst>
            <a:lin ang="16200000"/>
          </a:gradFill>
          <a:ln>
            <a:solidFill>
              <a:srgbClr val="00c795"/>
            </a:solidFill>
            <a:round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spAutoFit/>
          </a:bodyPr>
          <a:p>
            <a:pPr>
              <a:lnSpc>
                <a:spcPct val="100000"/>
              </a:lnSpc>
            </a:pPr>
            <a:r>
              <a:rPr b="1" lang="hr-HR" sz="3200" spc="-1" strike="noStrike">
                <a:solidFill>
                  <a:srgbClr val="0000ff"/>
                </a:solidFill>
                <a:latin typeface="Times New Roman"/>
                <a:ea typeface="DejaVu Sans"/>
              </a:rPr>
              <a:t>Which country accounts for just over half of the total square miles of the United Kingdom? </a:t>
            </a:r>
            <a:r>
              <a:rPr b="0" lang="hr-HR" sz="5400" spc="-1" strike="noStrike">
                <a:solidFill>
                  <a:srgbClr val="800080"/>
                </a:solidFill>
                <a:latin typeface="Times New Roman"/>
                <a:ea typeface="DejaVu Sans"/>
              </a:rPr>
              <a:t> </a:t>
            </a:r>
            <a:endParaRPr b="0" lang="hr-HR" sz="5400" spc="-1" strike="noStrike">
              <a:latin typeface="Arial"/>
            </a:endParaRPr>
          </a:p>
        </p:txBody>
      </p:sp>
      <p:sp>
        <p:nvSpPr>
          <p:cNvPr id="333" name="CustomShape 4"/>
          <p:cNvSpPr/>
          <p:nvPr/>
        </p:nvSpPr>
        <p:spPr>
          <a:xfrm>
            <a:off x="7696080" y="5105520"/>
            <a:ext cx="1041840" cy="1041840"/>
          </a:xfrm>
          <a:prstGeom prst="actionButtonHome">
            <a:avLst/>
          </a:prstGeom>
          <a:solidFill>
            <a:schemeClr val="accent1">
              <a:lumMod val="60000"/>
              <a:lumOff val="4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62" dur="indefinite" restart="never" nodeType="tmRoot">
          <p:childTnLst>
            <p:seq>
              <p:cTn id="263" dur="indefinite" nodeType="mainSeq">
                <p:childTnLst>
                  <p:par>
                    <p:cTn id="264" nodeType="clickEffect" fill="hold">
                      <p:stCondLst>
                        <p:cond delay="indefinite"/>
                      </p:stCondLst>
                      <p:childTnLst>
                        <p:par>
                          <p:cTn id="26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6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838080" y="609480"/>
            <a:ext cx="777132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i="1" lang="hr-HR" sz="4400" spc="-1" strike="noStrike">
                <a:solidFill>
                  <a:srgbClr val="ffff00"/>
                </a:solidFill>
                <a:latin typeface="Times New Roman"/>
                <a:ea typeface="DejaVu Sans"/>
              </a:rPr>
              <a:t>London</a:t>
            </a:r>
            <a:r>
              <a:rPr b="0" lang="hr-HR" sz="4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b="0" lang="hr-HR" sz="4400" spc="-1" strike="noStrike">
              <a:latin typeface="Arial"/>
            </a:endParaRPr>
          </a:p>
        </p:txBody>
      </p:sp>
      <p:pic>
        <p:nvPicPr>
          <p:cNvPr id="99" name="Picture 40" descr=""/>
          <p:cNvPicPr/>
          <p:nvPr/>
        </p:nvPicPr>
        <p:blipFill>
          <a:blip r:embed="rId1"/>
          <a:stretch/>
        </p:blipFill>
        <p:spPr>
          <a:xfrm>
            <a:off x="3657600" y="6620040"/>
            <a:ext cx="1818360" cy="236880"/>
          </a:xfrm>
          <a:prstGeom prst="rect">
            <a:avLst/>
          </a:prstGeom>
          <a:ln>
            <a:noFill/>
          </a:ln>
        </p:spPr>
      </p:pic>
      <p:sp>
        <p:nvSpPr>
          <p:cNvPr id="100" name="CustomShape 2"/>
          <p:cNvSpPr/>
          <p:nvPr/>
        </p:nvSpPr>
        <p:spPr>
          <a:xfrm>
            <a:off x="1600200" y="4800600"/>
            <a:ext cx="6171120" cy="1308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1" name="CustomShape 3"/>
          <p:cNvSpPr/>
          <p:nvPr/>
        </p:nvSpPr>
        <p:spPr>
          <a:xfrm>
            <a:off x="676080" y="2944080"/>
            <a:ext cx="7428960" cy="143064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1" lang="hr-HR" sz="4400" spc="-1" strike="noStrike">
                <a:solidFill>
                  <a:srgbClr val="cc0000"/>
                </a:solidFill>
                <a:latin typeface="Times New Roman"/>
                <a:ea typeface="DejaVu Sans"/>
              </a:rPr>
              <a:t>What can you see in the middle of Trafalgar Square?</a:t>
            </a:r>
            <a:r>
              <a:rPr b="0" lang="hr-HR" sz="4400" spc="-1" strike="noStrike">
                <a:solidFill>
                  <a:srgbClr val="cc0000"/>
                </a:solidFill>
                <a:latin typeface="Times New Roman"/>
                <a:ea typeface="DejaVu Sans"/>
              </a:rPr>
              <a:t> </a:t>
            </a:r>
            <a:endParaRPr b="0" lang="hr-HR" sz="4400" spc="-1" strike="noStrike">
              <a:latin typeface="Arial"/>
            </a:endParaRPr>
          </a:p>
        </p:txBody>
      </p:sp>
      <p:sp>
        <p:nvSpPr>
          <p:cNvPr id="102" name="CustomShape 4"/>
          <p:cNvSpPr/>
          <p:nvPr/>
        </p:nvSpPr>
        <p:spPr>
          <a:xfrm>
            <a:off x="7696080" y="5105520"/>
            <a:ext cx="1041840" cy="1041840"/>
          </a:xfrm>
          <a:prstGeom prst="actionButtonHome">
            <a:avLst/>
          </a:prstGeom>
          <a:solidFill>
            <a:srgbClr val="ffc0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03" name="Picture 16" descr=""/>
          <p:cNvPicPr/>
          <p:nvPr/>
        </p:nvPicPr>
        <p:blipFill>
          <a:blip r:embed="rId2"/>
          <a:stretch/>
        </p:blipFill>
        <p:spPr>
          <a:xfrm>
            <a:off x="228600" y="304920"/>
            <a:ext cx="2665800" cy="21625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6" dur="indefinite" restart="never" nodeType="tmRoot">
          <p:childTnLst>
            <p:seq>
              <p:cTn id="27" dur="indefinite" nodeType="mainSeq">
                <p:childTnLst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1"/>
          <p:cNvSpPr/>
          <p:nvPr/>
        </p:nvSpPr>
        <p:spPr>
          <a:xfrm>
            <a:off x="685800" y="609480"/>
            <a:ext cx="777132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hr-HR" sz="4400" spc="-1" strike="noStrike">
                <a:solidFill>
                  <a:srgbClr val="ffff66"/>
                </a:solidFill>
                <a:latin typeface="Arial Black"/>
                <a:ea typeface="DejaVu Sans"/>
              </a:rPr>
              <a:t>The UK</a:t>
            </a:r>
            <a:endParaRPr b="0" lang="hr-HR" sz="4400" spc="-1" strike="noStrike">
              <a:latin typeface="Arial"/>
            </a:endParaRPr>
          </a:p>
        </p:txBody>
      </p:sp>
      <p:pic>
        <p:nvPicPr>
          <p:cNvPr id="105" name="Picture 40" descr=""/>
          <p:cNvPicPr/>
          <p:nvPr/>
        </p:nvPicPr>
        <p:blipFill>
          <a:blip r:embed="rId1"/>
          <a:stretch/>
        </p:blipFill>
        <p:spPr>
          <a:xfrm>
            <a:off x="3657600" y="6620040"/>
            <a:ext cx="1818360" cy="236880"/>
          </a:xfrm>
          <a:prstGeom prst="rect">
            <a:avLst/>
          </a:prstGeom>
          <a:ln>
            <a:noFill/>
          </a:ln>
        </p:spPr>
      </p:pic>
      <p:sp>
        <p:nvSpPr>
          <p:cNvPr id="106" name="CustomShape 2"/>
          <p:cNvSpPr/>
          <p:nvPr/>
        </p:nvSpPr>
        <p:spPr>
          <a:xfrm>
            <a:off x="0" y="3809880"/>
            <a:ext cx="9142920" cy="699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7" name="CustomShape 3"/>
          <p:cNvSpPr/>
          <p:nvPr/>
        </p:nvSpPr>
        <p:spPr>
          <a:xfrm>
            <a:off x="838080" y="2004480"/>
            <a:ext cx="7619040" cy="1552320"/>
          </a:xfrm>
          <a:prstGeom prst="rect">
            <a:avLst/>
          </a:prstGeom>
          <a:gradFill rotWithShape="0">
            <a:gsLst>
              <a:gs pos="0">
                <a:srgbClr val="bfbfff"/>
              </a:gs>
              <a:gs pos="100000">
                <a:srgbClr val="e7e7ff"/>
              </a:gs>
            </a:gsLst>
            <a:lin ang="16200000"/>
          </a:gradFill>
          <a:ln>
            <a:solidFill>
              <a:srgbClr val="2d2dcb"/>
            </a:solidFill>
            <a:round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1" lang="hr-HR" sz="4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What are the capitals of all the countries of the UK?</a:t>
            </a:r>
            <a:r>
              <a:rPr b="0" lang="hr-HR" sz="4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b="0" lang="hr-HR" sz="4000" spc="-1" strike="noStrike">
              <a:latin typeface="Arial"/>
            </a:endParaRPr>
          </a:p>
        </p:txBody>
      </p:sp>
      <p:pic>
        <p:nvPicPr>
          <p:cNvPr id="108" name="Рисунок 13" descr=""/>
          <p:cNvPicPr/>
          <p:nvPr/>
        </p:nvPicPr>
        <p:blipFill>
          <a:blip r:embed="rId2"/>
          <a:stretch/>
        </p:blipFill>
        <p:spPr>
          <a:xfrm>
            <a:off x="380880" y="609480"/>
            <a:ext cx="1465920" cy="1037160"/>
          </a:xfrm>
          <a:prstGeom prst="rect">
            <a:avLst/>
          </a:prstGeom>
          <a:ln>
            <a:noFill/>
          </a:ln>
        </p:spPr>
      </p:pic>
      <p:sp>
        <p:nvSpPr>
          <p:cNvPr id="109" name="CustomShape 4"/>
          <p:cNvSpPr/>
          <p:nvPr/>
        </p:nvSpPr>
        <p:spPr>
          <a:xfrm>
            <a:off x="7696080" y="5105520"/>
            <a:ext cx="1041840" cy="1041840"/>
          </a:xfrm>
          <a:prstGeom prst="actionButtonHome">
            <a:avLst/>
          </a:prstGeom>
          <a:solidFill>
            <a:schemeClr val="bg2">
              <a:lumMod val="20000"/>
              <a:lumOff val="8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4" dur="indefinite" restart="never" nodeType="tmRoot">
          <p:childTnLst>
            <p:seq>
              <p:cTn id="35" dur="indefinite" nodeType="mainSeq">
                <p:childTnLst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1432800" y="2135520"/>
            <a:ext cx="6867720" cy="1735920"/>
          </a:xfrm>
          <a:prstGeom prst="rect">
            <a:avLst/>
          </a:prstGeom>
          <a:gradFill rotWithShape="0">
            <a:gsLst>
              <a:gs pos="0">
                <a:srgbClr val="78ae97"/>
              </a:gs>
              <a:gs pos="100000">
                <a:srgbClr val="9ce2c4"/>
              </a:gs>
            </a:gsLst>
            <a:lin ang="16200000"/>
          </a:gradFill>
          <a:ln>
            <a:noFill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1" lang="hr-HR" sz="5400" spc="-1" strike="noStrike">
                <a:solidFill>
                  <a:srgbClr val="660066"/>
                </a:solidFill>
                <a:latin typeface="Times New Roman"/>
                <a:ea typeface="DejaVu Sans"/>
              </a:rPr>
              <a:t>Which month has 28 days?</a:t>
            </a:r>
            <a:r>
              <a:rPr b="0" lang="hr-HR" sz="5400" spc="-1" strike="noStrike">
                <a:solidFill>
                  <a:srgbClr val="660066"/>
                </a:solidFill>
                <a:latin typeface="Times New Roman"/>
                <a:ea typeface="DejaVu Sans"/>
              </a:rPr>
              <a:t> </a:t>
            </a:r>
            <a:endParaRPr b="0" lang="hr-HR" sz="5400" spc="-1" strike="noStrike">
              <a:latin typeface="Arial"/>
            </a:endParaRPr>
          </a:p>
        </p:txBody>
      </p:sp>
      <p:pic>
        <p:nvPicPr>
          <p:cNvPr id="111" name="Рисунок 14" descr=""/>
          <p:cNvPicPr/>
          <p:nvPr/>
        </p:nvPicPr>
        <p:blipFill>
          <a:blip r:embed="rId1"/>
          <a:stretch/>
        </p:blipFill>
        <p:spPr>
          <a:xfrm>
            <a:off x="7162920" y="762120"/>
            <a:ext cx="1494360" cy="1608480"/>
          </a:xfrm>
          <a:prstGeom prst="rect">
            <a:avLst/>
          </a:prstGeom>
          <a:ln>
            <a:noFill/>
          </a:ln>
        </p:spPr>
      </p:pic>
      <p:sp>
        <p:nvSpPr>
          <p:cNvPr id="112" name="CustomShape 2"/>
          <p:cNvSpPr/>
          <p:nvPr/>
        </p:nvSpPr>
        <p:spPr>
          <a:xfrm>
            <a:off x="838080" y="457200"/>
            <a:ext cx="777132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i="1" lang="hr-HR" sz="4400" spc="-1" strike="noStrike">
                <a:solidFill>
                  <a:srgbClr val="ffff00"/>
                </a:solidFill>
                <a:latin typeface="Times New Roman"/>
                <a:ea typeface="DejaVu Sans"/>
              </a:rPr>
              <a:t>Riddles</a:t>
            </a:r>
            <a:endParaRPr b="0" lang="hr-HR" sz="4400" spc="-1" strike="noStrike">
              <a:latin typeface="Arial"/>
            </a:endParaRPr>
          </a:p>
        </p:txBody>
      </p:sp>
      <p:pic>
        <p:nvPicPr>
          <p:cNvPr id="113" name="Picture 40" descr=""/>
          <p:cNvPicPr/>
          <p:nvPr/>
        </p:nvPicPr>
        <p:blipFill>
          <a:blip r:embed="rId2"/>
          <a:stretch/>
        </p:blipFill>
        <p:spPr>
          <a:xfrm>
            <a:off x="3657600" y="6620040"/>
            <a:ext cx="1818360" cy="236880"/>
          </a:xfrm>
          <a:prstGeom prst="rect">
            <a:avLst/>
          </a:prstGeom>
          <a:ln>
            <a:noFill/>
          </a:ln>
        </p:spPr>
      </p:pic>
      <p:sp>
        <p:nvSpPr>
          <p:cNvPr id="114" name="CustomShape 3"/>
          <p:cNvSpPr/>
          <p:nvPr/>
        </p:nvSpPr>
        <p:spPr>
          <a:xfrm>
            <a:off x="-42120" y="4258800"/>
            <a:ext cx="9142920" cy="45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  <a:spcBef>
                <a:spcPts val="1800"/>
              </a:spcBef>
            </a:pPr>
            <a:r>
              <a:rPr b="0" lang="hr-HR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b="0" lang="hr-HR" sz="2400" spc="-1" strike="noStrike">
              <a:latin typeface="Arial"/>
            </a:endParaRPr>
          </a:p>
        </p:txBody>
      </p:sp>
      <p:sp>
        <p:nvSpPr>
          <p:cNvPr id="115" name="CustomShape 4"/>
          <p:cNvSpPr/>
          <p:nvPr/>
        </p:nvSpPr>
        <p:spPr>
          <a:xfrm>
            <a:off x="7696080" y="5105520"/>
            <a:ext cx="1041840" cy="1041840"/>
          </a:xfrm>
          <a:prstGeom prst="actionButtonHome">
            <a:avLst/>
          </a:prstGeom>
          <a:solidFill>
            <a:schemeClr val="accent1">
              <a:lumMod val="20000"/>
              <a:lumOff val="8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0" dur="indefinite" restart="never" nodeType="tmRoot">
          <p:childTnLst>
            <p:seq>
              <p:cTn id="41" dur="indefinite" nodeType="mainSeq">
                <p:childTnLst>
                  <p:par>
                    <p:cTn id="42" nodeType="clickEffect" fill="hold">
                      <p:stCondLst>
                        <p:cond delay="indefinite"/>
                      </p:stCondLst>
                      <p:childTnLst>
                        <p:par>
                          <p:cTn id="4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685800" y="609480"/>
            <a:ext cx="777132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i="1" lang="hr-HR" sz="4400" spc="-1" strike="noStrike">
                <a:solidFill>
                  <a:srgbClr val="ffff00"/>
                </a:solidFill>
                <a:latin typeface="Times New Roman"/>
                <a:ea typeface="DejaVu Sans"/>
              </a:rPr>
              <a:t>History</a:t>
            </a:r>
            <a:endParaRPr b="0" lang="hr-HR" sz="4400" spc="-1" strike="noStrike">
              <a:latin typeface="Arial"/>
            </a:endParaRPr>
          </a:p>
        </p:txBody>
      </p:sp>
      <p:pic>
        <p:nvPicPr>
          <p:cNvPr id="117" name="Picture 40" descr=""/>
          <p:cNvPicPr/>
          <p:nvPr/>
        </p:nvPicPr>
        <p:blipFill>
          <a:blip r:embed="rId1"/>
          <a:stretch/>
        </p:blipFill>
        <p:spPr>
          <a:xfrm>
            <a:off x="3657600" y="6620040"/>
            <a:ext cx="1818360" cy="236880"/>
          </a:xfrm>
          <a:prstGeom prst="rect">
            <a:avLst/>
          </a:prstGeom>
          <a:ln>
            <a:noFill/>
          </a:ln>
        </p:spPr>
      </p:pic>
      <p:sp>
        <p:nvSpPr>
          <p:cNvPr id="118" name="CustomShape 2"/>
          <p:cNvSpPr/>
          <p:nvPr/>
        </p:nvSpPr>
        <p:spPr>
          <a:xfrm>
            <a:off x="1447920" y="2002320"/>
            <a:ext cx="6399720" cy="1613880"/>
          </a:xfrm>
          <a:prstGeom prst="rect">
            <a:avLst/>
          </a:prstGeom>
          <a:solidFill>
            <a:srgbClr val="c00000"/>
          </a:solidFill>
          <a:ln>
            <a:solidFill>
              <a:srgbClr val="2d2dcb"/>
            </a:solidFill>
            <a:round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rIns="90000" tIns="45000" bIns="45000" anchor="ctr">
            <a:spAutoFit/>
          </a:bodyPr>
          <a:p>
            <a:pPr>
              <a:lnSpc>
                <a:spcPct val="100000"/>
              </a:lnSpc>
            </a:pPr>
            <a:r>
              <a:rPr b="0" lang="hr-HR" sz="4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Which group of people invaded Britain in 1066?</a:t>
            </a:r>
            <a:r>
              <a:rPr b="0" lang="hr-HR" sz="6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 </a:t>
            </a:r>
            <a:endParaRPr b="0" lang="hr-HR" sz="6000" spc="-1" strike="noStrike">
              <a:latin typeface="Arial"/>
            </a:endParaRPr>
          </a:p>
        </p:txBody>
      </p:sp>
      <p:pic>
        <p:nvPicPr>
          <p:cNvPr id="119" name="Рисунок 14" descr=""/>
          <p:cNvPicPr/>
          <p:nvPr/>
        </p:nvPicPr>
        <p:blipFill>
          <a:blip r:embed="rId2"/>
          <a:stretch/>
        </p:blipFill>
        <p:spPr>
          <a:xfrm>
            <a:off x="7848720" y="990720"/>
            <a:ext cx="665640" cy="665640"/>
          </a:xfrm>
          <a:prstGeom prst="rect">
            <a:avLst/>
          </a:prstGeom>
          <a:ln>
            <a:noFill/>
          </a:ln>
        </p:spPr>
      </p:pic>
      <p:sp>
        <p:nvSpPr>
          <p:cNvPr id="120" name="CustomShape 3"/>
          <p:cNvSpPr/>
          <p:nvPr/>
        </p:nvSpPr>
        <p:spPr>
          <a:xfrm>
            <a:off x="7696080" y="5105520"/>
            <a:ext cx="1041840" cy="1041840"/>
          </a:xfrm>
          <a:prstGeom prst="actionButtonHome">
            <a:avLst/>
          </a:prstGeom>
          <a:solidFill>
            <a:srgbClr val="ff7c8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21" name="Picture 16" descr=""/>
          <p:cNvPicPr/>
          <p:nvPr/>
        </p:nvPicPr>
        <p:blipFill>
          <a:blip r:embed="rId3"/>
          <a:stretch/>
        </p:blipFill>
        <p:spPr>
          <a:xfrm>
            <a:off x="304920" y="609480"/>
            <a:ext cx="1751400" cy="14817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6" dur="indefinite" restart="never" nodeType="tmRoot">
          <p:childTnLst>
            <p:seq>
              <p:cTn id="47" dur="indefinite" nodeType="mainSeq"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914400" y="609480"/>
            <a:ext cx="777132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i="1" lang="hr-HR" sz="4800" spc="-1" strike="noStrike">
                <a:solidFill>
                  <a:srgbClr val="ffff00"/>
                </a:solidFill>
                <a:latin typeface="Times New Roman"/>
                <a:ea typeface="DejaVu Sans"/>
              </a:rPr>
              <a:t>Holidays around the world</a:t>
            </a:r>
            <a:endParaRPr b="0" lang="hr-HR" sz="4800" spc="-1" strike="noStrike">
              <a:latin typeface="Arial"/>
            </a:endParaRPr>
          </a:p>
        </p:txBody>
      </p:sp>
      <p:pic>
        <p:nvPicPr>
          <p:cNvPr id="123" name="Picture 40" descr=""/>
          <p:cNvPicPr/>
          <p:nvPr/>
        </p:nvPicPr>
        <p:blipFill>
          <a:blip r:embed="rId1"/>
          <a:stretch/>
        </p:blipFill>
        <p:spPr>
          <a:xfrm>
            <a:off x="3657600" y="6620040"/>
            <a:ext cx="1818360" cy="236880"/>
          </a:xfrm>
          <a:prstGeom prst="rect">
            <a:avLst/>
          </a:prstGeom>
          <a:ln>
            <a:noFill/>
          </a:ln>
        </p:spPr>
      </p:pic>
      <p:sp>
        <p:nvSpPr>
          <p:cNvPr id="124" name="CustomShape 2"/>
          <p:cNvSpPr/>
          <p:nvPr/>
        </p:nvSpPr>
        <p:spPr>
          <a:xfrm>
            <a:off x="0" y="5181480"/>
            <a:ext cx="9142920" cy="820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5" name="CustomShape 3"/>
          <p:cNvSpPr/>
          <p:nvPr/>
        </p:nvSpPr>
        <p:spPr>
          <a:xfrm>
            <a:off x="596160" y="1720800"/>
            <a:ext cx="7718400" cy="2282760"/>
          </a:xfrm>
          <a:prstGeom prst="rect">
            <a:avLst/>
          </a:prstGeom>
          <a:gradFill rotWithShape="0">
            <a:gsLst>
              <a:gs pos="0">
                <a:srgbClr val="7474c8"/>
              </a:gs>
              <a:gs pos="100000">
                <a:srgbClr val="9c9cff"/>
              </a:gs>
            </a:gsLst>
            <a:lin ang="16200000"/>
          </a:gradFill>
          <a:ln>
            <a:noFill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100000"/>
              </a:lnSpc>
            </a:pPr>
            <a:r>
              <a:rPr b="1" lang="hr-HR" sz="4800" spc="-1" strike="noStrike">
                <a:solidFill>
                  <a:srgbClr val="800080"/>
                </a:solidFill>
                <a:latin typeface="Times New Roman"/>
                <a:ea typeface="DejaVu Sans"/>
              </a:rPr>
              <a:t>What season is in Australia when they celebrate Christmas? </a:t>
            </a:r>
            <a:endParaRPr b="0" lang="hr-HR" sz="4800" spc="-1" strike="noStrike">
              <a:latin typeface="Arial"/>
            </a:endParaRPr>
          </a:p>
        </p:txBody>
      </p:sp>
      <p:sp>
        <p:nvSpPr>
          <p:cNvPr id="126" name="CustomShape 4"/>
          <p:cNvSpPr/>
          <p:nvPr/>
        </p:nvSpPr>
        <p:spPr>
          <a:xfrm>
            <a:off x="7696080" y="5105520"/>
            <a:ext cx="1041840" cy="1041840"/>
          </a:xfrm>
          <a:prstGeom prst="actionButtonHome">
            <a:avLst/>
          </a:prstGeom>
          <a:solidFill>
            <a:srgbClr val="9900cc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27" name="Picture 16" descr=""/>
          <p:cNvPicPr/>
          <p:nvPr/>
        </p:nvPicPr>
        <p:blipFill>
          <a:blip r:embed="rId2"/>
          <a:stretch/>
        </p:blipFill>
        <p:spPr>
          <a:xfrm rot="20401800">
            <a:off x="0" y="4571640"/>
            <a:ext cx="4856760" cy="1161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2" dur="indefinite" restart="never" nodeType="tmRoot">
          <p:childTnLst>
            <p:seq>
              <p:cTn id="53" dur="indefinite" nodeType="mainSeq">
                <p:childTnLst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aaa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aaa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1102</TotalTime>
  <Application>LibreOffice/6.2.5.2$Windows_X86_64 LibreOffice_project/1ec314fa52f458adc18c4f025c545a4e8b22c159</Application>
  <Words>620</Words>
  <Paragraphs>103</Paragraphs>
  <Company>Mayers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2006-08-11T05:33:13Z</dcterms:created>
  <dc:creator>Irina</dc:creator>
  <dc:description/>
  <dc:language>hr-HR</dc:language>
  <cp:lastModifiedBy/>
  <dcterms:modified xsi:type="dcterms:W3CDTF">2020-09-20T15:14:32Z</dcterms:modified>
  <cp:revision>104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Mayers</vt:lpwstr>
  </property>
  <property fmtid="{D5CDD505-2E9C-101B-9397-08002B2CF9AE}" pid="4" name="HiddenSlides">
    <vt:i4>30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1</vt:i4>
  </property>
  <property fmtid="{D5CDD505-2E9C-101B-9397-08002B2CF9AE}" pid="8" name="Notes">
    <vt:i4>0</vt:i4>
  </property>
  <property fmtid="{D5CDD505-2E9C-101B-9397-08002B2CF9AE}" pid="9" name="PresentationFormat">
    <vt:lpwstr>Экран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34</vt:i4>
  </property>
</Properties>
</file>